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2" r:id="rId4"/>
  </p:sldMasterIdLst>
  <p:notesMasterIdLst>
    <p:notesMasterId r:id="rId35"/>
  </p:notesMasterIdLst>
  <p:handoutMasterIdLst>
    <p:handoutMasterId r:id="rId36"/>
  </p:handoutMasterIdLst>
  <p:sldIdLst>
    <p:sldId id="261" r:id="rId5"/>
    <p:sldId id="258" r:id="rId6"/>
    <p:sldId id="273" r:id="rId7"/>
    <p:sldId id="274" r:id="rId8"/>
    <p:sldId id="275" r:id="rId9"/>
    <p:sldId id="259" r:id="rId10"/>
    <p:sldId id="277" r:id="rId11"/>
    <p:sldId id="278" r:id="rId12"/>
    <p:sldId id="279" r:id="rId13"/>
    <p:sldId id="276" r:id="rId14"/>
    <p:sldId id="280" r:id="rId15"/>
    <p:sldId id="264" r:id="rId16"/>
    <p:sldId id="281" r:id="rId17"/>
    <p:sldId id="283" r:id="rId18"/>
    <p:sldId id="284" r:id="rId19"/>
    <p:sldId id="285" r:id="rId20"/>
    <p:sldId id="271" r:id="rId21"/>
    <p:sldId id="286" r:id="rId22"/>
    <p:sldId id="272" r:id="rId23"/>
    <p:sldId id="265" r:id="rId24"/>
    <p:sldId id="260" r:id="rId25"/>
    <p:sldId id="294" r:id="rId26"/>
    <p:sldId id="295" r:id="rId27"/>
    <p:sldId id="296" r:id="rId28"/>
    <p:sldId id="291" r:id="rId29"/>
    <p:sldId id="292" r:id="rId30"/>
    <p:sldId id="293" r:id="rId31"/>
    <p:sldId id="289" r:id="rId32"/>
    <p:sldId id="288" r:id="rId33"/>
    <p:sldId id="290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5D5D5"/>
    <a:srgbClr val="F9F9F9"/>
    <a:srgbClr val="FBFBFB"/>
    <a:srgbClr val="FDFDFD"/>
    <a:srgbClr val="005551"/>
    <a:srgbClr val="B72E91"/>
    <a:srgbClr val="293B97"/>
    <a:srgbClr val="1E2785"/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201" autoAdjust="0"/>
    <p:restoredTop sz="95191" autoAdjust="0"/>
  </p:normalViewPr>
  <p:slideViewPr>
    <p:cSldViewPr snapToGrid="0" snapToObjects="1">
      <p:cViewPr varScale="1">
        <p:scale>
          <a:sx n="90" d="100"/>
          <a:sy n="90" d="100"/>
        </p:scale>
        <p:origin x="902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77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is Ozols" userId="16a82cda-09a0-4f5a-a627-98f752da6464" providerId="ADAL" clId="{58FB4F91-4798-4EC5-A180-53AFE9169EF4}"/>
  </pc:docChgLst>
  <pc:docChgLst>
    <pc:chgData name="Artis Ozols" userId="16a82cda-09a0-4f5a-a627-98f752da6464" providerId="ADAL" clId="{9A3997DC-5626-495A-8D59-E2250882DF36}"/>
    <pc:docChg chg="undo redo custSel addSld delSld modSld sldOrd">
      <pc:chgData name="Artis Ozols" userId="16a82cda-09a0-4f5a-a627-98f752da6464" providerId="ADAL" clId="{9A3997DC-5626-495A-8D59-E2250882DF36}" dt="2024-04-08T18:15:58.377" v="2700" actId="11529"/>
      <pc:docMkLst>
        <pc:docMk/>
      </pc:docMkLst>
      <pc:sldChg chg="modSp">
        <pc:chgData name="Artis Ozols" userId="16a82cda-09a0-4f5a-a627-98f752da6464" providerId="ADAL" clId="{9A3997DC-5626-495A-8D59-E2250882DF36}" dt="2024-04-05T13:33:20.772" v="1883" actId="20577"/>
        <pc:sldMkLst>
          <pc:docMk/>
          <pc:sldMk cId="3355931879" sldId="258"/>
        </pc:sldMkLst>
        <pc:spChg chg="mod">
          <ac:chgData name="Artis Ozols" userId="16a82cda-09a0-4f5a-a627-98f752da6464" providerId="ADAL" clId="{9A3997DC-5626-495A-8D59-E2250882DF36}" dt="2024-04-05T09:03:27.152" v="86" actId="20577"/>
          <ac:spMkLst>
            <pc:docMk/>
            <pc:sldMk cId="3355931879" sldId="258"/>
            <ac:spMk id="2" creationId="{00000000-0000-0000-0000-000000000000}"/>
          </ac:spMkLst>
        </pc:spChg>
        <pc:spChg chg="mod">
          <ac:chgData name="Artis Ozols" userId="16a82cda-09a0-4f5a-a627-98f752da6464" providerId="ADAL" clId="{9A3997DC-5626-495A-8D59-E2250882DF36}" dt="2024-04-05T13:33:20.772" v="1883" actId="20577"/>
          <ac:spMkLst>
            <pc:docMk/>
            <pc:sldMk cId="3355931879" sldId="258"/>
            <ac:spMk id="4" creationId="{00000000-0000-0000-0000-000000000000}"/>
          </ac:spMkLst>
        </pc:spChg>
      </pc:sldChg>
      <pc:sldChg chg="modSp">
        <pc:chgData name="Artis Ozols" userId="16a82cda-09a0-4f5a-a627-98f752da6464" providerId="ADAL" clId="{9A3997DC-5626-495A-8D59-E2250882DF36}" dt="2024-04-08T05:31:08.607" v="2176" actId="20577"/>
        <pc:sldMkLst>
          <pc:docMk/>
          <pc:sldMk cId="1437676946" sldId="259"/>
        </pc:sldMkLst>
        <pc:spChg chg="mod">
          <ac:chgData name="Artis Ozols" userId="16a82cda-09a0-4f5a-a627-98f752da6464" providerId="ADAL" clId="{9A3997DC-5626-495A-8D59-E2250882DF36}" dt="2024-04-08T05:31:08.607" v="2176" actId="20577"/>
          <ac:spMkLst>
            <pc:docMk/>
            <pc:sldMk cId="1437676946" sldId="259"/>
            <ac:spMk id="2" creationId="{00000000-0000-0000-0000-000000000000}"/>
          </ac:spMkLst>
        </pc:spChg>
        <pc:spChg chg="mod">
          <ac:chgData name="Artis Ozols" userId="16a82cda-09a0-4f5a-a627-98f752da6464" providerId="ADAL" clId="{9A3997DC-5626-495A-8D59-E2250882DF36}" dt="2024-04-05T12:23:24.130" v="996" actId="20577"/>
          <ac:spMkLst>
            <pc:docMk/>
            <pc:sldMk cId="1437676946" sldId="259"/>
            <ac:spMk id="3" creationId="{00000000-0000-0000-0000-000000000000}"/>
          </ac:spMkLst>
        </pc:spChg>
      </pc:sldChg>
      <pc:sldChg chg="modSp">
        <pc:chgData name="Artis Ozols" userId="16a82cda-09a0-4f5a-a627-98f752da6464" providerId="ADAL" clId="{9A3997DC-5626-495A-8D59-E2250882DF36}" dt="2024-04-05T12:25:45.579" v="1020" actId="20577"/>
        <pc:sldMkLst>
          <pc:docMk/>
          <pc:sldMk cId="2373697864" sldId="260"/>
        </pc:sldMkLst>
        <pc:spChg chg="mod">
          <ac:chgData name="Artis Ozols" userId="16a82cda-09a0-4f5a-a627-98f752da6464" providerId="ADAL" clId="{9A3997DC-5626-495A-8D59-E2250882DF36}" dt="2024-04-05T12:25:45.579" v="1020" actId="20577"/>
          <ac:spMkLst>
            <pc:docMk/>
            <pc:sldMk cId="2373697864" sldId="260"/>
            <ac:spMk id="2" creationId="{00000000-0000-0000-0000-000000000000}"/>
          </ac:spMkLst>
        </pc:spChg>
      </pc:sldChg>
      <pc:sldChg chg="addSp delSp modSp">
        <pc:chgData name="Artis Ozols" userId="16a82cda-09a0-4f5a-a627-98f752da6464" providerId="ADAL" clId="{9A3997DC-5626-495A-8D59-E2250882DF36}" dt="2024-04-08T18:15:58.377" v="2700" actId="11529"/>
        <pc:sldMkLst>
          <pc:docMk/>
          <pc:sldMk cId="2205175928" sldId="261"/>
        </pc:sldMkLst>
        <pc:spChg chg="add del mod">
          <ac:chgData name="Artis Ozols" userId="16a82cda-09a0-4f5a-a627-98f752da6464" providerId="ADAL" clId="{9A3997DC-5626-495A-8D59-E2250882DF36}" dt="2024-04-05T08:47:36.519" v="25" actId="20577"/>
          <ac:spMkLst>
            <pc:docMk/>
            <pc:sldMk cId="2205175928" sldId="261"/>
            <ac:spMk id="2" creationId="{00000000-0000-0000-0000-000000000000}"/>
          </ac:spMkLst>
        </pc:spChg>
        <pc:spChg chg="mod">
          <ac:chgData name="Artis Ozols" userId="16a82cda-09a0-4f5a-a627-98f752da6464" providerId="ADAL" clId="{9A3997DC-5626-495A-8D59-E2250882DF36}" dt="2024-04-08T15:00:15.625" v="2626" actId="20577"/>
          <ac:spMkLst>
            <pc:docMk/>
            <pc:sldMk cId="2205175928" sldId="261"/>
            <ac:spMk id="5" creationId="{00000000-0000-0000-0000-000000000000}"/>
          </ac:spMkLst>
        </pc:spChg>
        <pc:spChg chg="add del mod">
          <ac:chgData name="Artis Ozols" userId="16a82cda-09a0-4f5a-a627-98f752da6464" providerId="ADAL" clId="{9A3997DC-5626-495A-8D59-E2250882DF36}" dt="2024-04-05T08:47:33.186" v="16" actId="478"/>
          <ac:spMkLst>
            <pc:docMk/>
            <pc:sldMk cId="2205175928" sldId="261"/>
            <ac:spMk id="7" creationId="{7B9300D8-4753-4AE1-999E-B68EFEBB94F4}"/>
          </ac:spMkLst>
        </pc:spChg>
        <pc:spChg chg="add del mod">
          <ac:chgData name="Artis Ozols" userId="16a82cda-09a0-4f5a-a627-98f752da6464" providerId="ADAL" clId="{9A3997DC-5626-495A-8D59-E2250882DF36}" dt="2024-04-08T18:15:58.377" v="2700" actId="11529"/>
          <ac:spMkLst>
            <pc:docMk/>
            <pc:sldMk cId="2205175928" sldId="261"/>
            <ac:spMk id="8" creationId="{7AB3CE0A-8BC6-448C-BC5F-3A3546981806}"/>
          </ac:spMkLst>
        </pc:spChg>
        <pc:spChg chg="mod">
          <ac:chgData name="Artis Ozols" userId="16a82cda-09a0-4f5a-a627-98f752da6464" providerId="ADAL" clId="{9A3997DC-5626-495A-8D59-E2250882DF36}" dt="2024-04-05T09:03:22.100" v="80" actId="123"/>
          <ac:spMkLst>
            <pc:docMk/>
            <pc:sldMk cId="2205175928" sldId="261"/>
            <ac:spMk id="10" creationId="{7DBEEE75-7E71-4FB6-B94D-C80A3DCC8E9A}"/>
          </ac:spMkLst>
        </pc:spChg>
        <pc:spChg chg="mod">
          <ac:chgData name="Artis Ozols" userId="16a82cda-09a0-4f5a-a627-98f752da6464" providerId="ADAL" clId="{9A3997DC-5626-495A-8D59-E2250882DF36}" dt="2024-04-05T08:48:55.863" v="76" actId="20577"/>
          <ac:spMkLst>
            <pc:docMk/>
            <pc:sldMk cId="2205175928" sldId="261"/>
            <ac:spMk id="12" creationId="{FDA1A5DE-4B6A-456C-B122-8C2D1F7EB518}"/>
          </ac:spMkLst>
        </pc:spChg>
      </pc:sldChg>
      <pc:sldChg chg="addSp delSp modSp ord">
        <pc:chgData name="Artis Ozols" userId="16a82cda-09a0-4f5a-a627-98f752da6464" providerId="ADAL" clId="{9A3997DC-5626-495A-8D59-E2250882DF36}" dt="2024-04-08T15:24:20.917" v="2673"/>
        <pc:sldMkLst>
          <pc:docMk/>
          <pc:sldMk cId="3377658309" sldId="264"/>
        </pc:sldMkLst>
        <pc:spChg chg="mod">
          <ac:chgData name="Artis Ozols" userId="16a82cda-09a0-4f5a-a627-98f752da6464" providerId="ADAL" clId="{9A3997DC-5626-495A-8D59-E2250882DF36}" dt="2024-04-05T13:07:45.070" v="1518" actId="20577"/>
          <ac:spMkLst>
            <pc:docMk/>
            <pc:sldMk cId="3377658309" sldId="264"/>
            <ac:spMk id="2" creationId="{C8511C3A-7535-82C0-AB3C-4305E9753A56}"/>
          </ac:spMkLst>
        </pc:spChg>
        <pc:spChg chg="mod">
          <ac:chgData name="Artis Ozols" userId="16a82cda-09a0-4f5a-a627-98f752da6464" providerId="ADAL" clId="{9A3997DC-5626-495A-8D59-E2250882DF36}" dt="2024-04-05T12:45:44.454" v="1084" actId="20577"/>
          <ac:spMkLst>
            <pc:docMk/>
            <pc:sldMk cId="3377658309" sldId="264"/>
            <ac:spMk id="3" creationId="{63E3646E-9815-8418-06A1-571ADF64E2AB}"/>
          </ac:spMkLst>
        </pc:spChg>
        <pc:spChg chg="del">
          <ac:chgData name="Artis Ozols" userId="16a82cda-09a0-4f5a-a627-98f752da6464" providerId="ADAL" clId="{9A3997DC-5626-495A-8D59-E2250882DF36}" dt="2024-04-05T13:07:54.468" v="1519"/>
          <ac:spMkLst>
            <pc:docMk/>
            <pc:sldMk cId="3377658309" sldId="264"/>
            <ac:spMk id="5" creationId="{A31F7A36-CBE2-865F-EAD5-6F8D08339D64}"/>
          </ac:spMkLst>
        </pc:spChg>
        <pc:spChg chg="del">
          <ac:chgData name="Artis Ozols" userId="16a82cda-09a0-4f5a-a627-98f752da6464" providerId="ADAL" clId="{9A3997DC-5626-495A-8D59-E2250882DF36}" dt="2024-04-05T13:07:54.468" v="1519"/>
          <ac:spMkLst>
            <pc:docMk/>
            <pc:sldMk cId="3377658309" sldId="264"/>
            <ac:spMk id="6" creationId="{92AA8D1E-4495-EA45-B2B6-3DBFE86AC956}"/>
          </ac:spMkLst>
        </pc:spChg>
        <pc:spChg chg="add del">
          <ac:chgData name="Artis Ozols" userId="16a82cda-09a0-4f5a-a627-98f752da6464" providerId="ADAL" clId="{9A3997DC-5626-495A-8D59-E2250882DF36}" dt="2024-04-05T13:08:33.385" v="1521" actId="478"/>
          <ac:spMkLst>
            <pc:docMk/>
            <pc:sldMk cId="3377658309" sldId="264"/>
            <ac:spMk id="16" creationId="{551E9772-3BD3-4731-8AA0-9B95D5B8CC17}"/>
          </ac:spMkLst>
        </pc:spChg>
        <pc:spChg chg="add del">
          <ac:chgData name="Artis Ozols" userId="16a82cda-09a0-4f5a-a627-98f752da6464" providerId="ADAL" clId="{9A3997DC-5626-495A-8D59-E2250882DF36}" dt="2024-04-05T13:08:33.385" v="1521" actId="478"/>
          <ac:spMkLst>
            <pc:docMk/>
            <pc:sldMk cId="3377658309" sldId="264"/>
            <ac:spMk id="18" creationId="{42CC3333-6FB9-48BA-AB92-DC2AC476C96B}"/>
          </ac:spMkLst>
        </pc:spChg>
        <pc:spChg chg="add del">
          <ac:chgData name="Artis Ozols" userId="16a82cda-09a0-4f5a-a627-98f752da6464" providerId="ADAL" clId="{9A3997DC-5626-495A-8D59-E2250882DF36}" dt="2024-04-05T13:08:33.385" v="1521" actId="478"/>
          <ac:spMkLst>
            <pc:docMk/>
            <pc:sldMk cId="3377658309" sldId="264"/>
            <ac:spMk id="25" creationId="{F35E6158-8593-442F-A3C5-D9FFC59F3AD5}"/>
          </ac:spMkLst>
        </pc:spChg>
        <pc:spChg chg="add del">
          <ac:chgData name="Artis Ozols" userId="16a82cda-09a0-4f5a-a627-98f752da6464" providerId="ADAL" clId="{9A3997DC-5626-495A-8D59-E2250882DF36}" dt="2024-04-05T13:08:33.385" v="1521" actId="478"/>
          <ac:spMkLst>
            <pc:docMk/>
            <pc:sldMk cId="3377658309" sldId="264"/>
            <ac:spMk id="26" creationId="{0080283B-BDBA-415C-8106-691C0B84D1E5}"/>
          </ac:spMkLst>
        </pc:spChg>
        <pc:spChg chg="add del">
          <ac:chgData name="Artis Ozols" userId="16a82cda-09a0-4f5a-a627-98f752da6464" providerId="ADAL" clId="{9A3997DC-5626-495A-8D59-E2250882DF36}" dt="2024-04-05T13:08:33.385" v="1521" actId="478"/>
          <ac:spMkLst>
            <pc:docMk/>
            <pc:sldMk cId="3377658309" sldId="264"/>
            <ac:spMk id="27" creationId="{2C5BCD76-7927-4677-B072-26B11E8BD9CB}"/>
          </ac:spMkLst>
        </pc:spChg>
        <pc:spChg chg="del">
          <ac:chgData name="Artis Ozols" userId="16a82cda-09a0-4f5a-a627-98f752da6464" providerId="ADAL" clId="{9A3997DC-5626-495A-8D59-E2250882DF36}" dt="2024-04-05T13:07:54.468" v="1519"/>
          <ac:spMkLst>
            <pc:docMk/>
            <pc:sldMk cId="3377658309" sldId="264"/>
            <ac:spMk id="31" creationId="{66053E51-BE0A-1815-D205-EA1AEB77F6D1}"/>
          </ac:spMkLst>
        </pc:spChg>
        <pc:spChg chg="del">
          <ac:chgData name="Artis Ozols" userId="16a82cda-09a0-4f5a-a627-98f752da6464" providerId="ADAL" clId="{9A3997DC-5626-495A-8D59-E2250882DF36}" dt="2024-04-05T13:07:54.468" v="1519"/>
          <ac:spMkLst>
            <pc:docMk/>
            <pc:sldMk cId="3377658309" sldId="264"/>
            <ac:spMk id="32" creationId="{7F7693B5-42F2-5839-FD96-439081D3DE63}"/>
          </ac:spMkLst>
        </pc:spChg>
        <pc:spChg chg="del">
          <ac:chgData name="Artis Ozols" userId="16a82cda-09a0-4f5a-a627-98f752da6464" providerId="ADAL" clId="{9A3997DC-5626-495A-8D59-E2250882DF36}" dt="2024-04-05T13:07:54.468" v="1519"/>
          <ac:spMkLst>
            <pc:docMk/>
            <pc:sldMk cId="3377658309" sldId="264"/>
            <ac:spMk id="40" creationId="{418E32C3-3864-F1E4-B5FB-C3C3E4DFDB05}"/>
          </ac:spMkLst>
        </pc:spChg>
        <pc:picChg chg="del">
          <ac:chgData name="Artis Ozols" userId="16a82cda-09a0-4f5a-a627-98f752da6464" providerId="ADAL" clId="{9A3997DC-5626-495A-8D59-E2250882DF36}" dt="2024-04-05T13:07:54.468" v="1519"/>
          <ac:picMkLst>
            <pc:docMk/>
            <pc:sldMk cId="3377658309" sldId="264"/>
            <ac:picMk id="8" creationId="{F51AB718-1F46-3869-F467-B525AFB81534}"/>
          </ac:picMkLst>
        </pc:picChg>
        <pc:picChg chg="del">
          <ac:chgData name="Artis Ozols" userId="16a82cda-09a0-4f5a-a627-98f752da6464" providerId="ADAL" clId="{9A3997DC-5626-495A-8D59-E2250882DF36}" dt="2024-04-05T13:07:54.468" v="1519"/>
          <ac:picMkLst>
            <pc:docMk/>
            <pc:sldMk cId="3377658309" sldId="264"/>
            <ac:picMk id="15" creationId="{58BF5076-66F8-0D74-FD93-91D0D08294B1}"/>
          </ac:picMkLst>
        </pc:picChg>
        <pc:picChg chg="add del">
          <ac:chgData name="Artis Ozols" userId="16a82cda-09a0-4f5a-a627-98f752da6464" providerId="ADAL" clId="{9A3997DC-5626-495A-8D59-E2250882DF36}" dt="2024-04-05T13:08:33.385" v="1521" actId="478"/>
          <ac:picMkLst>
            <pc:docMk/>
            <pc:sldMk cId="3377658309" sldId="264"/>
            <ac:picMk id="19" creationId="{6E0871F2-E671-4BD3-8EBC-DC0CE8178712}"/>
          </ac:picMkLst>
        </pc:picChg>
        <pc:picChg chg="add del">
          <ac:chgData name="Artis Ozols" userId="16a82cda-09a0-4f5a-a627-98f752da6464" providerId="ADAL" clId="{9A3997DC-5626-495A-8D59-E2250882DF36}" dt="2024-04-05T13:08:33.385" v="1521" actId="478"/>
          <ac:picMkLst>
            <pc:docMk/>
            <pc:sldMk cId="3377658309" sldId="264"/>
            <ac:picMk id="21" creationId="{5EDE0AB5-0325-4829-8295-DED98EC5DA52}"/>
          </ac:picMkLst>
        </pc:picChg>
        <pc:picChg chg="add del">
          <ac:chgData name="Artis Ozols" userId="16a82cda-09a0-4f5a-a627-98f752da6464" providerId="ADAL" clId="{9A3997DC-5626-495A-8D59-E2250882DF36}" dt="2024-04-05T13:08:33.385" v="1521" actId="478"/>
          <ac:picMkLst>
            <pc:docMk/>
            <pc:sldMk cId="3377658309" sldId="264"/>
            <ac:picMk id="29" creationId="{BABCD57B-3CC4-4E9D-8F34-58423A21C271}"/>
          </ac:picMkLst>
        </pc:picChg>
        <pc:picChg chg="del">
          <ac:chgData name="Artis Ozols" userId="16a82cda-09a0-4f5a-a627-98f752da6464" providerId="ADAL" clId="{9A3997DC-5626-495A-8D59-E2250882DF36}" dt="2024-04-05T13:07:54.468" v="1519"/>
          <ac:picMkLst>
            <pc:docMk/>
            <pc:sldMk cId="3377658309" sldId="264"/>
            <ac:picMk id="52" creationId="{784A6447-1777-DF47-428C-2AC73DC2B924}"/>
          </ac:picMkLst>
        </pc:picChg>
        <pc:cxnChg chg="del">
          <ac:chgData name="Artis Ozols" userId="16a82cda-09a0-4f5a-a627-98f752da6464" providerId="ADAL" clId="{9A3997DC-5626-495A-8D59-E2250882DF36}" dt="2024-04-05T13:07:54.468" v="1519"/>
          <ac:cxnSpMkLst>
            <pc:docMk/>
            <pc:sldMk cId="3377658309" sldId="264"/>
            <ac:cxnSpMk id="10" creationId="{EC7A947E-861A-03E9-0803-F3D3B15D2D44}"/>
          </ac:cxnSpMkLst>
        </pc:cxnChg>
        <pc:cxnChg chg="del">
          <ac:chgData name="Artis Ozols" userId="16a82cda-09a0-4f5a-a627-98f752da6464" providerId="ADAL" clId="{9A3997DC-5626-495A-8D59-E2250882DF36}" dt="2024-04-05T13:07:54.468" v="1519"/>
          <ac:cxnSpMkLst>
            <pc:docMk/>
            <pc:sldMk cId="3377658309" sldId="264"/>
            <ac:cxnSpMk id="17" creationId="{22B2A844-68DA-5A15-D3DA-608E091410B9}"/>
          </ac:cxnSpMkLst>
        </pc:cxnChg>
        <pc:cxnChg chg="add del mod">
          <ac:chgData name="Artis Ozols" userId="16a82cda-09a0-4f5a-a627-98f752da6464" providerId="ADAL" clId="{9A3997DC-5626-495A-8D59-E2250882DF36}" dt="2024-04-05T13:08:33.385" v="1521" actId="478"/>
          <ac:cxnSpMkLst>
            <pc:docMk/>
            <pc:sldMk cId="3377658309" sldId="264"/>
            <ac:cxnSpMk id="20" creationId="{9DC4B9A0-F395-4588-BFB8-B54970495FCF}"/>
          </ac:cxnSpMkLst>
        </pc:cxnChg>
        <pc:cxnChg chg="del">
          <ac:chgData name="Artis Ozols" userId="16a82cda-09a0-4f5a-a627-98f752da6464" providerId="ADAL" clId="{9A3997DC-5626-495A-8D59-E2250882DF36}" dt="2024-04-05T13:07:54.468" v="1519"/>
          <ac:cxnSpMkLst>
            <pc:docMk/>
            <pc:sldMk cId="3377658309" sldId="264"/>
            <ac:cxnSpMk id="22" creationId="{A9528FC4-8118-5883-CE18-F908BEBA8B79}"/>
          </ac:cxnSpMkLst>
        </pc:cxnChg>
        <pc:cxnChg chg="add del mod">
          <ac:chgData name="Artis Ozols" userId="16a82cda-09a0-4f5a-a627-98f752da6464" providerId="ADAL" clId="{9A3997DC-5626-495A-8D59-E2250882DF36}" dt="2024-04-05T13:08:33.385" v="1521" actId="478"/>
          <ac:cxnSpMkLst>
            <pc:docMk/>
            <pc:sldMk cId="3377658309" sldId="264"/>
            <ac:cxnSpMk id="23" creationId="{94020259-1522-4E98-84D2-63ABAC3D0D1B}"/>
          </ac:cxnSpMkLst>
        </pc:cxnChg>
        <pc:cxnChg chg="add del mod">
          <ac:chgData name="Artis Ozols" userId="16a82cda-09a0-4f5a-a627-98f752da6464" providerId="ADAL" clId="{9A3997DC-5626-495A-8D59-E2250882DF36}" dt="2024-04-05T13:08:33.385" v="1521" actId="478"/>
          <ac:cxnSpMkLst>
            <pc:docMk/>
            <pc:sldMk cId="3377658309" sldId="264"/>
            <ac:cxnSpMk id="24" creationId="{8CFDB3C6-5530-4365-975E-1C7B162C1DF8}"/>
          </ac:cxnSpMkLst>
        </pc:cxnChg>
        <pc:cxnChg chg="add del mod">
          <ac:chgData name="Artis Ozols" userId="16a82cda-09a0-4f5a-a627-98f752da6464" providerId="ADAL" clId="{9A3997DC-5626-495A-8D59-E2250882DF36}" dt="2024-04-05T13:08:33.385" v="1521" actId="478"/>
          <ac:cxnSpMkLst>
            <pc:docMk/>
            <pc:sldMk cId="3377658309" sldId="264"/>
            <ac:cxnSpMk id="28" creationId="{436AA46E-A4D7-4BC1-94F8-C972959362D3}"/>
          </ac:cxnSpMkLst>
        </pc:cxnChg>
        <pc:cxnChg chg="del">
          <ac:chgData name="Artis Ozols" userId="16a82cda-09a0-4f5a-a627-98f752da6464" providerId="ADAL" clId="{9A3997DC-5626-495A-8D59-E2250882DF36}" dt="2024-04-05T13:07:54.468" v="1519"/>
          <ac:cxnSpMkLst>
            <pc:docMk/>
            <pc:sldMk cId="3377658309" sldId="264"/>
            <ac:cxnSpMk id="48" creationId="{118ABF6D-D1DE-4F7B-653F-D20F9A8EE906}"/>
          </ac:cxnSpMkLst>
        </pc:cxnChg>
      </pc:sldChg>
      <pc:sldChg chg="modSp">
        <pc:chgData name="Artis Ozols" userId="16a82cda-09a0-4f5a-a627-98f752da6464" providerId="ADAL" clId="{9A3997DC-5626-495A-8D59-E2250882DF36}" dt="2024-04-08T16:14:46.354" v="2689" actId="20577"/>
        <pc:sldMkLst>
          <pc:docMk/>
          <pc:sldMk cId="1378259908" sldId="265"/>
        </pc:sldMkLst>
        <pc:spChg chg="mod">
          <ac:chgData name="Artis Ozols" userId="16a82cda-09a0-4f5a-a627-98f752da6464" providerId="ADAL" clId="{9A3997DC-5626-495A-8D59-E2250882DF36}" dt="2024-04-08T16:14:46.354" v="2689" actId="20577"/>
          <ac:spMkLst>
            <pc:docMk/>
            <pc:sldMk cId="1378259908" sldId="265"/>
            <ac:spMk id="2" creationId="{EF847DFC-154F-DC3E-7DA7-CE51AE401D2C}"/>
          </ac:spMkLst>
        </pc:spChg>
        <pc:spChg chg="mod">
          <ac:chgData name="Artis Ozols" userId="16a82cda-09a0-4f5a-a627-98f752da6464" providerId="ADAL" clId="{9A3997DC-5626-495A-8D59-E2250882DF36}" dt="2024-04-08T14:54:34.570" v="2485" actId="20577"/>
          <ac:spMkLst>
            <pc:docMk/>
            <pc:sldMk cId="1378259908" sldId="265"/>
            <ac:spMk id="3" creationId="{52A6F9E4-9455-28F7-A688-CA39604EC32E}"/>
          </ac:spMkLst>
        </pc:spChg>
      </pc:sldChg>
      <pc:sldChg chg="addSp modSp modAnim">
        <pc:chgData name="Artis Ozols" userId="16a82cda-09a0-4f5a-a627-98f752da6464" providerId="ADAL" clId="{9A3997DC-5626-495A-8D59-E2250882DF36}" dt="2024-04-08T15:19:50.343" v="2672" actId="1076"/>
        <pc:sldMkLst>
          <pc:docMk/>
          <pc:sldMk cId="3117471833" sldId="267"/>
        </pc:sldMkLst>
        <pc:spChg chg="mod">
          <ac:chgData name="Artis Ozols" userId="16a82cda-09a0-4f5a-a627-98f752da6464" providerId="ADAL" clId="{9A3997DC-5626-495A-8D59-E2250882DF36}" dt="2024-04-08T15:19:44.615" v="2671" actId="20577"/>
          <ac:spMkLst>
            <pc:docMk/>
            <pc:sldMk cId="3117471833" sldId="267"/>
            <ac:spMk id="2" creationId="{00000000-0000-0000-0000-000000000000}"/>
          </ac:spMkLst>
        </pc:spChg>
        <pc:spChg chg="mod">
          <ac:chgData name="Artis Ozols" userId="16a82cda-09a0-4f5a-a627-98f752da6464" providerId="ADAL" clId="{9A3997DC-5626-495A-8D59-E2250882DF36}" dt="2024-04-05T09:04:27.104" v="98" actId="20577"/>
          <ac:spMkLst>
            <pc:docMk/>
            <pc:sldMk cId="3117471833" sldId="267"/>
            <ac:spMk id="3" creationId="{00000000-0000-0000-0000-000000000000}"/>
          </ac:spMkLst>
        </pc:spChg>
        <pc:spChg chg="add mod ord">
          <ac:chgData name="Artis Ozols" userId="16a82cda-09a0-4f5a-a627-98f752da6464" providerId="ADAL" clId="{9A3997DC-5626-495A-8D59-E2250882DF36}" dt="2024-04-05T12:29:13.120" v="1068" actId="164"/>
          <ac:spMkLst>
            <pc:docMk/>
            <pc:sldMk cId="3117471833" sldId="267"/>
            <ac:spMk id="9" creationId="{B230271F-9CB6-4C57-9370-D68EEEB86D4A}"/>
          </ac:spMkLst>
        </pc:spChg>
        <pc:grpChg chg="add mod">
          <ac:chgData name="Artis Ozols" userId="16a82cda-09a0-4f5a-a627-98f752da6464" providerId="ADAL" clId="{9A3997DC-5626-495A-8D59-E2250882DF36}" dt="2024-04-05T12:29:13.120" v="1068" actId="164"/>
          <ac:grpSpMkLst>
            <pc:docMk/>
            <pc:sldMk cId="3117471833" sldId="267"/>
            <ac:grpSpMk id="4" creationId="{B36EEEBD-5D2C-4078-8470-C06316A8E286}"/>
          </ac:grpSpMkLst>
        </pc:grpChg>
        <pc:grpChg chg="add mod">
          <ac:chgData name="Artis Ozols" userId="16a82cda-09a0-4f5a-a627-98f752da6464" providerId="ADAL" clId="{9A3997DC-5626-495A-8D59-E2250882DF36}" dt="2024-04-05T12:28:43.925" v="1057" actId="164"/>
          <ac:grpSpMkLst>
            <pc:docMk/>
            <pc:sldMk cId="3117471833" sldId="267"/>
            <ac:grpSpMk id="10" creationId="{C653FD2B-507A-400C-9F1A-915C2B436D77}"/>
          </ac:grpSpMkLst>
        </pc:grpChg>
        <pc:grpChg chg="add mod">
          <ac:chgData name="Artis Ozols" userId="16a82cda-09a0-4f5a-a627-98f752da6464" providerId="ADAL" clId="{9A3997DC-5626-495A-8D59-E2250882DF36}" dt="2024-04-08T15:19:50.343" v="2672" actId="1076"/>
          <ac:grpSpMkLst>
            <pc:docMk/>
            <pc:sldMk cId="3117471833" sldId="267"/>
            <ac:grpSpMk id="11" creationId="{A8270A07-F8C3-4FE8-86F9-964BE585C656}"/>
          </ac:grpSpMkLst>
        </pc:grpChg>
      </pc:sldChg>
      <pc:sldChg chg="addSp delSp modSp add">
        <pc:chgData name="Artis Ozols" userId="16a82cda-09a0-4f5a-a627-98f752da6464" providerId="ADAL" clId="{9A3997DC-5626-495A-8D59-E2250882DF36}" dt="2024-04-05T13:32:41.357" v="1878" actId="947"/>
        <pc:sldMkLst>
          <pc:docMk/>
          <pc:sldMk cId="2396243913" sldId="270"/>
        </pc:sldMkLst>
        <pc:spChg chg="del">
          <ac:chgData name="Artis Ozols" userId="16a82cda-09a0-4f5a-a627-98f752da6464" providerId="ADAL" clId="{9A3997DC-5626-495A-8D59-E2250882DF36}" dt="2024-04-05T13:09:45.874" v="1523" actId="478"/>
          <ac:spMkLst>
            <pc:docMk/>
            <pc:sldMk cId="2396243913" sldId="270"/>
            <ac:spMk id="2" creationId="{E60287B7-9B42-4BFB-ACF8-44A8CA111892}"/>
          </ac:spMkLst>
        </pc:spChg>
        <pc:spChg chg="mod">
          <ac:chgData name="Artis Ozols" userId="16a82cda-09a0-4f5a-a627-98f752da6464" providerId="ADAL" clId="{9A3997DC-5626-495A-8D59-E2250882DF36}" dt="2024-04-05T13:26:08.651" v="1749" actId="1076"/>
          <ac:spMkLst>
            <pc:docMk/>
            <pc:sldMk cId="2396243913" sldId="270"/>
            <ac:spMk id="3" creationId="{2E614361-B29F-4AD8-81C3-CE29FC7D606C}"/>
          </ac:spMkLst>
        </pc:spChg>
        <pc:spChg chg="add mod">
          <ac:chgData name="Artis Ozols" userId="16a82cda-09a0-4f5a-a627-98f752da6464" providerId="ADAL" clId="{9A3997DC-5626-495A-8D59-E2250882DF36}" dt="2024-04-05T13:29:42.197" v="1851" actId="1076"/>
          <ac:spMkLst>
            <pc:docMk/>
            <pc:sldMk cId="2396243913" sldId="270"/>
            <ac:spMk id="6" creationId="{77AB069C-B542-4D97-8FB7-4DD3EC62F848}"/>
          </ac:spMkLst>
        </pc:spChg>
        <pc:spChg chg="add mod">
          <ac:chgData name="Artis Ozols" userId="16a82cda-09a0-4f5a-a627-98f752da6464" providerId="ADAL" clId="{9A3997DC-5626-495A-8D59-E2250882DF36}" dt="2024-04-05T13:29:42.197" v="1851" actId="1076"/>
          <ac:spMkLst>
            <pc:docMk/>
            <pc:sldMk cId="2396243913" sldId="270"/>
            <ac:spMk id="15" creationId="{9CC05299-8AA2-4149-8749-D21E2A674D09}"/>
          </ac:spMkLst>
        </pc:spChg>
        <pc:spChg chg="add mod">
          <ac:chgData name="Artis Ozols" userId="16a82cda-09a0-4f5a-a627-98f752da6464" providerId="ADAL" clId="{9A3997DC-5626-495A-8D59-E2250882DF36}" dt="2024-04-05T13:29:42.197" v="1851" actId="1076"/>
          <ac:spMkLst>
            <pc:docMk/>
            <pc:sldMk cId="2396243913" sldId="270"/>
            <ac:spMk id="28" creationId="{50AE6F52-2A35-4BAF-9FC4-E879A245A26A}"/>
          </ac:spMkLst>
        </pc:spChg>
        <pc:spChg chg="add mod">
          <ac:chgData name="Artis Ozols" userId="16a82cda-09a0-4f5a-a627-98f752da6464" providerId="ADAL" clId="{9A3997DC-5626-495A-8D59-E2250882DF36}" dt="2024-04-05T13:29:42.197" v="1851" actId="1076"/>
          <ac:spMkLst>
            <pc:docMk/>
            <pc:sldMk cId="2396243913" sldId="270"/>
            <ac:spMk id="29" creationId="{DA78E84E-D1E2-4B5B-9E8C-586FC811D266}"/>
          </ac:spMkLst>
        </pc:spChg>
        <pc:spChg chg="add mod">
          <ac:chgData name="Artis Ozols" userId="16a82cda-09a0-4f5a-a627-98f752da6464" providerId="ADAL" clId="{9A3997DC-5626-495A-8D59-E2250882DF36}" dt="2024-04-05T13:32:41.357" v="1878" actId="947"/>
          <ac:spMkLst>
            <pc:docMk/>
            <pc:sldMk cId="2396243913" sldId="270"/>
            <ac:spMk id="47" creationId="{88E7FC37-2849-4950-AA14-ACD25E1880A4}"/>
          </ac:spMkLst>
        </pc:spChg>
        <pc:picChg chg="add del mod">
          <ac:chgData name="Artis Ozols" userId="16a82cda-09a0-4f5a-a627-98f752da6464" providerId="ADAL" clId="{9A3997DC-5626-495A-8D59-E2250882DF36}" dt="2024-04-05T13:11:44.889" v="1533" actId="478"/>
          <ac:picMkLst>
            <pc:docMk/>
            <pc:sldMk cId="2396243913" sldId="270"/>
            <ac:picMk id="5" creationId="{32CDE01E-518D-423C-ADF6-FEDF3E6D26CD}"/>
          </ac:picMkLst>
        </pc:picChg>
        <pc:picChg chg="add mod">
          <ac:chgData name="Artis Ozols" userId="16a82cda-09a0-4f5a-a627-98f752da6464" providerId="ADAL" clId="{9A3997DC-5626-495A-8D59-E2250882DF36}" dt="2024-04-05T13:29:42.197" v="1851" actId="1076"/>
          <ac:picMkLst>
            <pc:docMk/>
            <pc:sldMk cId="2396243913" sldId="270"/>
            <ac:picMk id="1026" creationId="{F3049586-DDDB-4842-9479-45EAD22C6733}"/>
          </ac:picMkLst>
        </pc:picChg>
        <pc:picChg chg="add mod modCrop">
          <ac:chgData name="Artis Ozols" userId="16a82cda-09a0-4f5a-a627-98f752da6464" providerId="ADAL" clId="{9A3997DC-5626-495A-8D59-E2250882DF36}" dt="2024-04-05T13:29:42.197" v="1851" actId="1076"/>
          <ac:picMkLst>
            <pc:docMk/>
            <pc:sldMk cId="2396243913" sldId="270"/>
            <ac:picMk id="1028" creationId="{177F14F0-3293-4F7D-976B-D0B8D69AFE18}"/>
          </ac:picMkLst>
        </pc:pic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8" creationId="{9B4490D1-2F57-4F73-A93E-10DAD7178549}"/>
          </ac:cxnSpMkLst>
        </pc:cxnChg>
        <pc:cxnChg chg="add del mod">
          <ac:chgData name="Artis Ozols" userId="16a82cda-09a0-4f5a-a627-98f752da6464" providerId="ADAL" clId="{9A3997DC-5626-495A-8D59-E2250882DF36}" dt="2024-04-05T13:27:40.371" v="1762" actId="478"/>
          <ac:cxnSpMkLst>
            <pc:docMk/>
            <pc:sldMk cId="2396243913" sldId="270"/>
            <ac:cxnSpMk id="16" creationId="{36A90FE5-5157-4139-B007-BF8FDA4D2B2A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27" creationId="{E684E10E-C7D5-49AC-A534-336026810DBA}"/>
          </ac:cxnSpMkLst>
        </pc:cxnChg>
        <pc:cxnChg chg="add del mod">
          <ac:chgData name="Artis Ozols" userId="16a82cda-09a0-4f5a-a627-98f752da6464" providerId="ADAL" clId="{9A3997DC-5626-495A-8D59-E2250882DF36}" dt="2024-04-05T13:29:05.347" v="1841" actId="478"/>
          <ac:cxnSpMkLst>
            <pc:docMk/>
            <pc:sldMk cId="2396243913" sldId="270"/>
            <ac:cxnSpMk id="30" creationId="{0F8CFE2C-A9CA-47A5-BBC1-8E49254A8188}"/>
          </ac:cxnSpMkLst>
        </pc:cxnChg>
        <pc:cxnChg chg="add del mod">
          <ac:chgData name="Artis Ozols" userId="16a82cda-09a0-4f5a-a627-98f752da6464" providerId="ADAL" clId="{9A3997DC-5626-495A-8D59-E2250882DF36}" dt="2024-04-05T13:28:48.891" v="1794" actId="478"/>
          <ac:cxnSpMkLst>
            <pc:docMk/>
            <pc:sldMk cId="2396243913" sldId="270"/>
            <ac:cxnSpMk id="31" creationId="{9A6C7606-6720-4B52-AEDB-373860B2DF91}"/>
          </ac:cxnSpMkLst>
        </pc:cxnChg>
        <pc:cxnChg chg="add del mod">
          <ac:chgData name="Artis Ozols" userId="16a82cda-09a0-4f5a-a627-98f752da6464" providerId="ADAL" clId="{9A3997DC-5626-495A-8D59-E2250882DF36}" dt="2024-04-05T13:17:34.121" v="1661" actId="478"/>
          <ac:cxnSpMkLst>
            <pc:docMk/>
            <pc:sldMk cId="2396243913" sldId="270"/>
            <ac:cxnSpMk id="36" creationId="{35E32A6F-E90C-45E1-829E-A7E48526605F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39" creationId="{70C2CF12-31BB-4648-927A-E5A28A27FD20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40" creationId="{66721972-300A-4758-B25E-4108A2D7C9ED}"/>
          </ac:cxnSpMkLst>
        </pc:cxnChg>
        <pc:cxnChg chg="add del mod">
          <ac:chgData name="Artis Ozols" userId="16a82cda-09a0-4f5a-a627-98f752da6464" providerId="ADAL" clId="{9A3997DC-5626-495A-8D59-E2250882DF36}" dt="2024-04-05T13:28:10.691" v="1773" actId="478"/>
          <ac:cxnSpMkLst>
            <pc:docMk/>
            <pc:sldMk cId="2396243913" sldId="270"/>
            <ac:cxnSpMk id="53" creationId="{31EE1A82-DA8C-4923-92DA-A371AA01D883}"/>
          </ac:cxnSpMkLst>
        </pc:cxnChg>
        <pc:cxnChg chg="add del">
          <ac:chgData name="Artis Ozols" userId="16a82cda-09a0-4f5a-a627-98f752da6464" providerId="ADAL" clId="{9A3997DC-5626-495A-8D59-E2250882DF36}" dt="2024-04-05T13:27:39.715" v="1761"/>
          <ac:cxnSpMkLst>
            <pc:docMk/>
            <pc:sldMk cId="2396243913" sldId="270"/>
            <ac:cxnSpMk id="57" creationId="{06CE38EE-E788-40BB-BAF2-B9B949A4D512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58" creationId="{6DE5418D-BC67-4B9B-95C5-AF12A9510C65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59" creationId="{1C00E75D-2894-4A31-8473-487AC8A4CA95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67" creationId="{E49DEAAD-1767-47C8-8E6E-80F8996C0DB7}"/>
          </ac:cxnSpMkLst>
        </pc:cxnChg>
        <pc:cxnChg chg="add mod">
          <ac:chgData name="Artis Ozols" userId="16a82cda-09a0-4f5a-a627-98f752da6464" providerId="ADAL" clId="{9A3997DC-5626-495A-8D59-E2250882DF36}" dt="2024-04-05T13:29:42.197" v="1851" actId="1076"/>
          <ac:cxnSpMkLst>
            <pc:docMk/>
            <pc:sldMk cId="2396243913" sldId="270"/>
            <ac:cxnSpMk id="68" creationId="{1F1E97F1-983A-474D-A011-22D735BC373C}"/>
          </ac:cxnSpMkLst>
        </pc:cxnChg>
      </pc:sldChg>
      <pc:sldChg chg="addSp delSp modSp add del">
        <pc:chgData name="Artis Ozols" userId="16a82cda-09a0-4f5a-a627-98f752da6464" providerId="ADAL" clId="{9A3997DC-5626-495A-8D59-E2250882DF36}" dt="2024-04-08T16:11:39.352" v="2675" actId="1076"/>
        <pc:sldMkLst>
          <pc:docMk/>
          <pc:sldMk cId="3491035817" sldId="271"/>
        </pc:sldMkLst>
        <pc:spChg chg="del">
          <ac:chgData name="Artis Ozols" userId="16a82cda-09a0-4f5a-a627-98f752da6464" providerId="ADAL" clId="{9A3997DC-5626-495A-8D59-E2250882DF36}" dt="2024-04-05T13:38:39.125" v="1984" actId="478"/>
          <ac:spMkLst>
            <pc:docMk/>
            <pc:sldMk cId="3491035817" sldId="271"/>
            <ac:spMk id="2" creationId="{572BD263-1A4B-4807-9767-94959E619625}"/>
          </ac:spMkLst>
        </pc:spChg>
        <pc:spChg chg="mod">
          <ac:chgData name="Artis Ozols" userId="16a82cda-09a0-4f5a-a627-98f752da6464" providerId="ADAL" clId="{9A3997DC-5626-495A-8D59-E2250882DF36}" dt="2024-04-05T13:50:07.023" v="2156" actId="1076"/>
          <ac:spMkLst>
            <pc:docMk/>
            <pc:sldMk cId="3491035817" sldId="271"/>
            <ac:spMk id="3" creationId="{6EF307D1-416E-472E-878E-0BCE12607A01}"/>
          </ac:spMkLst>
        </pc:spChg>
        <pc:spChg chg="add mod">
          <ac:chgData name="Artis Ozols" userId="16a82cda-09a0-4f5a-a627-98f752da6464" providerId="ADAL" clId="{9A3997DC-5626-495A-8D59-E2250882DF36}" dt="2024-04-05T13:47:02.042" v="2119" actId="164"/>
          <ac:spMkLst>
            <pc:docMk/>
            <pc:sldMk cId="3491035817" sldId="271"/>
            <ac:spMk id="4" creationId="{E2EE22A8-A3F6-4E58-B4DE-15CD92CBC83C}"/>
          </ac:spMkLst>
        </pc:spChg>
        <pc:spChg chg="mod">
          <ac:chgData name="Artis Ozols" userId="16a82cda-09a0-4f5a-a627-98f752da6464" providerId="ADAL" clId="{9A3997DC-5626-495A-8D59-E2250882DF36}" dt="2024-04-05T13:50:13.542" v="2157" actId="1076"/>
          <ac:spMkLst>
            <pc:docMk/>
            <pc:sldMk cId="3491035817" sldId="271"/>
            <ac:spMk id="5" creationId="{37EDCA31-AA78-4FFE-8005-B245BC4F295B}"/>
          </ac:spMkLst>
        </pc:spChg>
        <pc:spChg chg="mod">
          <ac:chgData name="Artis Ozols" userId="16a82cda-09a0-4f5a-a627-98f752da6464" providerId="ADAL" clId="{9A3997DC-5626-495A-8D59-E2250882DF36}" dt="2024-04-05T13:44:32.877" v="2060" actId="1076"/>
          <ac:spMkLst>
            <pc:docMk/>
            <pc:sldMk cId="3491035817" sldId="271"/>
            <ac:spMk id="6" creationId="{2B3F2151-2332-4C79-AF8A-01892C027844}"/>
          </ac:spMkLst>
        </pc:spChg>
        <pc:spChg chg="mod">
          <ac:chgData name="Artis Ozols" userId="16a82cda-09a0-4f5a-a627-98f752da6464" providerId="ADAL" clId="{9A3997DC-5626-495A-8D59-E2250882DF36}" dt="2024-04-05T13:44:32.877" v="2060" actId="1076"/>
          <ac:spMkLst>
            <pc:docMk/>
            <pc:sldMk cId="3491035817" sldId="271"/>
            <ac:spMk id="7" creationId="{E27D41C6-9CBB-4996-82C5-91F9B9C07A5D}"/>
          </ac:spMkLst>
        </pc:spChg>
        <pc:spChg chg="add mod">
          <ac:chgData name="Artis Ozols" userId="16a82cda-09a0-4f5a-a627-98f752da6464" providerId="ADAL" clId="{9A3997DC-5626-495A-8D59-E2250882DF36}" dt="2024-04-05T13:45:30.958" v="2097" actId="14100"/>
          <ac:spMkLst>
            <pc:docMk/>
            <pc:sldMk cId="3491035817" sldId="271"/>
            <ac:spMk id="11" creationId="{CE477383-48AD-40E4-B1D3-16BF75F5B48C}"/>
          </ac:spMkLst>
        </pc:spChg>
        <pc:spChg chg="add mod">
          <ac:chgData name="Artis Ozols" userId="16a82cda-09a0-4f5a-a627-98f752da6464" providerId="ADAL" clId="{9A3997DC-5626-495A-8D59-E2250882DF36}" dt="2024-04-05T13:46:21.246" v="2117" actId="20577"/>
          <ac:spMkLst>
            <pc:docMk/>
            <pc:sldMk cId="3491035817" sldId="271"/>
            <ac:spMk id="12" creationId="{A318AE25-F2F0-41F2-B85B-ECACB1AE4B99}"/>
          </ac:spMkLst>
        </pc:spChg>
        <pc:spChg chg="add mod">
          <ac:chgData name="Artis Ozols" userId="16a82cda-09a0-4f5a-a627-98f752da6464" providerId="ADAL" clId="{9A3997DC-5626-495A-8D59-E2250882DF36}" dt="2024-04-05T13:46:54.862" v="2118" actId="571"/>
          <ac:spMkLst>
            <pc:docMk/>
            <pc:sldMk cId="3491035817" sldId="271"/>
            <ac:spMk id="13" creationId="{60BE250A-CC32-4DBE-87C2-4DBBFEB738A4}"/>
          </ac:spMkLst>
        </pc:spChg>
        <pc:grpChg chg="add mod">
          <ac:chgData name="Artis Ozols" userId="16a82cda-09a0-4f5a-a627-98f752da6464" providerId="ADAL" clId="{9A3997DC-5626-495A-8D59-E2250882DF36}" dt="2024-04-05T13:50:13.542" v="2157" actId="1076"/>
          <ac:grpSpMkLst>
            <pc:docMk/>
            <pc:sldMk cId="3491035817" sldId="271"/>
            <ac:grpSpMk id="9" creationId="{4A111CFE-4133-437B-BD3E-5B1AD49CB2F8}"/>
          </ac:grpSpMkLst>
        </pc:grpChg>
        <pc:grpChg chg="add mod">
          <ac:chgData name="Artis Ozols" userId="16a82cda-09a0-4f5a-a627-98f752da6464" providerId="ADAL" clId="{9A3997DC-5626-495A-8D59-E2250882DF36}" dt="2024-04-05T13:49:02.518" v="2149" actId="1036"/>
          <ac:grpSpMkLst>
            <pc:docMk/>
            <pc:sldMk cId="3491035817" sldId="271"/>
            <ac:grpSpMk id="15" creationId="{EF4C56F4-E314-48EA-8674-BE8254D5989B}"/>
          </ac:grpSpMkLst>
        </pc:grpChg>
        <pc:grpChg chg="add mod">
          <ac:chgData name="Artis Ozols" userId="16a82cda-09a0-4f5a-a627-98f752da6464" providerId="ADAL" clId="{9A3997DC-5626-495A-8D59-E2250882DF36}" dt="2024-04-05T13:49:45.510" v="2154" actId="1076"/>
          <ac:grpSpMkLst>
            <pc:docMk/>
            <pc:sldMk cId="3491035817" sldId="271"/>
            <ac:grpSpMk id="18" creationId="{BD76350F-EA35-4003-9137-F659C67746FC}"/>
          </ac:grpSpMkLst>
        </pc:grpChg>
        <pc:picChg chg="add del mod">
          <ac:chgData name="Artis Ozols" userId="16a82cda-09a0-4f5a-a627-98f752da6464" providerId="ADAL" clId="{9A3997DC-5626-495A-8D59-E2250882DF36}" dt="2024-04-05T13:47:02.042" v="2119" actId="164"/>
          <ac:picMkLst>
            <pc:docMk/>
            <pc:sldMk cId="3491035817" sldId="271"/>
            <ac:picMk id="8" creationId="{9800F2EE-FAC0-41DF-B6EF-AE54E6F3D709}"/>
          </ac:picMkLst>
        </pc:picChg>
        <pc:picChg chg="add mod">
          <ac:chgData name="Artis Ozols" userId="16a82cda-09a0-4f5a-a627-98f752da6464" providerId="ADAL" clId="{9A3997DC-5626-495A-8D59-E2250882DF36}" dt="2024-04-08T16:11:39.352" v="2675" actId="1076"/>
          <ac:picMkLst>
            <pc:docMk/>
            <pc:sldMk cId="3491035817" sldId="271"/>
            <ac:picMk id="10" creationId="{E1C47866-AFEB-4EEC-9ED8-95FDD95AA1AC}"/>
          </ac:picMkLst>
        </pc:picChg>
        <pc:picChg chg="add del mod">
          <ac:chgData name="Artis Ozols" userId="16a82cda-09a0-4f5a-a627-98f752da6464" providerId="ADAL" clId="{9A3997DC-5626-495A-8D59-E2250882DF36}" dt="2024-04-05T13:50:13.542" v="2157" actId="1076"/>
          <ac:picMkLst>
            <pc:docMk/>
            <pc:sldMk cId="3491035817" sldId="271"/>
            <ac:picMk id="2050" creationId="{81FBE391-3A62-4EA5-BF5C-680F2628A759}"/>
          </ac:picMkLst>
        </pc:picChg>
        <pc:cxnChg chg="add mod">
          <ac:chgData name="Artis Ozols" userId="16a82cda-09a0-4f5a-a627-98f752da6464" providerId="ADAL" clId="{9A3997DC-5626-495A-8D59-E2250882DF36}" dt="2024-04-05T13:50:13.542" v="2157" actId="1076"/>
          <ac:cxnSpMkLst>
            <pc:docMk/>
            <pc:sldMk cId="3491035817" sldId="271"/>
            <ac:cxnSpMk id="21" creationId="{B8C1AF7D-E151-4023-9445-BB2B25B2D17C}"/>
          </ac:cxnSpMkLst>
        </pc:cxnChg>
        <pc:cxnChg chg="add mod">
          <ac:chgData name="Artis Ozols" userId="16a82cda-09a0-4f5a-a627-98f752da6464" providerId="ADAL" clId="{9A3997DC-5626-495A-8D59-E2250882DF36}" dt="2024-04-05T13:50:13.542" v="2157" actId="1076"/>
          <ac:cxnSpMkLst>
            <pc:docMk/>
            <pc:sldMk cId="3491035817" sldId="271"/>
            <ac:cxnSpMk id="26" creationId="{491F8A82-3A4A-4B4D-B451-02998BFDAAD5}"/>
          </ac:cxnSpMkLst>
        </pc:cxnChg>
        <pc:cxnChg chg="add mod">
          <ac:chgData name="Artis Ozols" userId="16a82cda-09a0-4f5a-a627-98f752da6464" providerId="ADAL" clId="{9A3997DC-5626-495A-8D59-E2250882DF36}" dt="2024-04-05T13:49:31.322" v="2152" actId="14100"/>
          <ac:cxnSpMkLst>
            <pc:docMk/>
            <pc:sldMk cId="3491035817" sldId="271"/>
            <ac:cxnSpMk id="32" creationId="{68CD4F27-C548-4113-84DD-0A54614E33BC}"/>
          </ac:cxnSpMkLst>
        </pc:cxnChg>
        <pc:cxnChg chg="add mod">
          <ac:chgData name="Artis Ozols" userId="16a82cda-09a0-4f5a-a627-98f752da6464" providerId="ADAL" clId="{9A3997DC-5626-495A-8D59-E2250882DF36}" dt="2024-04-05T13:49:31.322" v="2152" actId="14100"/>
          <ac:cxnSpMkLst>
            <pc:docMk/>
            <pc:sldMk cId="3491035817" sldId="271"/>
            <ac:cxnSpMk id="33" creationId="{4FF46BCE-0EF2-4FE0-8DA1-4288E873DD39}"/>
          </ac:cxnSpMkLst>
        </pc:cxnChg>
        <pc:cxnChg chg="add mod">
          <ac:chgData name="Artis Ozols" userId="16a82cda-09a0-4f5a-a627-98f752da6464" providerId="ADAL" clId="{9A3997DC-5626-495A-8D59-E2250882DF36}" dt="2024-04-05T13:49:31.322" v="2152" actId="14100"/>
          <ac:cxnSpMkLst>
            <pc:docMk/>
            <pc:sldMk cId="3491035817" sldId="271"/>
            <ac:cxnSpMk id="34" creationId="{AED22293-8796-432D-8BF0-0B5FB5A3360A}"/>
          </ac:cxnSpMkLst>
        </pc:cxnChg>
        <pc:cxnChg chg="add mod">
          <ac:chgData name="Artis Ozols" userId="16a82cda-09a0-4f5a-a627-98f752da6464" providerId="ADAL" clId="{9A3997DC-5626-495A-8D59-E2250882DF36}" dt="2024-04-05T13:49:31.322" v="2152" actId="14100"/>
          <ac:cxnSpMkLst>
            <pc:docMk/>
            <pc:sldMk cId="3491035817" sldId="271"/>
            <ac:cxnSpMk id="35" creationId="{1B2ECB12-B728-42BF-BF4B-E8A777D2B158}"/>
          </ac:cxnSpMkLst>
        </pc:cxnChg>
        <pc:cxnChg chg="add mod">
          <ac:chgData name="Artis Ozols" userId="16a82cda-09a0-4f5a-a627-98f752da6464" providerId="ADAL" clId="{9A3997DC-5626-495A-8D59-E2250882DF36}" dt="2024-04-05T13:49:43.110" v="2153" actId="571"/>
          <ac:cxnSpMkLst>
            <pc:docMk/>
            <pc:sldMk cId="3491035817" sldId="271"/>
            <ac:cxnSpMk id="37" creationId="{8A4DF809-EAC8-42DF-BE33-AD925623934B}"/>
          </ac:cxnSpMkLst>
        </pc:cxnChg>
        <pc:cxnChg chg="add mod">
          <ac:chgData name="Artis Ozols" userId="16a82cda-09a0-4f5a-a627-98f752da6464" providerId="ADAL" clId="{9A3997DC-5626-495A-8D59-E2250882DF36}" dt="2024-04-05T13:49:43.110" v="2153" actId="571"/>
          <ac:cxnSpMkLst>
            <pc:docMk/>
            <pc:sldMk cId="3491035817" sldId="271"/>
            <ac:cxnSpMk id="38" creationId="{B72CC81E-91B7-46F7-9E8C-9A44DB230991}"/>
          </ac:cxnSpMkLst>
        </pc:cxnChg>
      </pc:sldChg>
      <pc:sldChg chg="modSp add">
        <pc:chgData name="Artis Ozols" userId="16a82cda-09a0-4f5a-a627-98f752da6464" providerId="ADAL" clId="{9A3997DC-5626-495A-8D59-E2250882DF36}" dt="2024-04-08T16:31:13.994" v="2698" actId="20577"/>
        <pc:sldMkLst>
          <pc:docMk/>
          <pc:sldMk cId="3519904117" sldId="272"/>
        </pc:sldMkLst>
        <pc:spChg chg="mod">
          <ac:chgData name="Artis Ozols" userId="16a82cda-09a0-4f5a-a627-98f752da6464" providerId="ADAL" clId="{9A3997DC-5626-495A-8D59-E2250882DF36}" dt="2024-04-08T16:31:13.994" v="2698" actId="20577"/>
          <ac:spMkLst>
            <pc:docMk/>
            <pc:sldMk cId="3519904117" sldId="272"/>
            <ac:spMk id="2" creationId="{EF847DFC-154F-DC3E-7DA7-CE51AE401D2C}"/>
          </ac:spMkLst>
        </pc:spChg>
        <pc:spChg chg="mod">
          <ac:chgData name="Artis Ozols" userId="16a82cda-09a0-4f5a-a627-98f752da6464" providerId="ADAL" clId="{9A3997DC-5626-495A-8D59-E2250882DF36}" dt="2024-04-08T10:42:54.469" v="2372"/>
          <ac:spMkLst>
            <pc:docMk/>
            <pc:sldMk cId="3519904117" sldId="272"/>
            <ac:spMk id="3" creationId="{52A6F9E4-9455-28F7-A688-CA39604EC32E}"/>
          </ac:spMkLst>
        </pc:spChg>
      </pc:sldChg>
    </pc:docChg>
  </pc:docChgLst>
  <pc:docChgLst>
    <pc:chgData name="Artis Ozols" userId="16a82cda-09a0-4f5a-a627-98f752da6464" providerId="ADAL" clId="{C414703B-8B1F-412F-B827-BE7C54CB6311}"/>
    <pc:docChg chg="undo redo custSel addSld modSld sldOrd">
      <pc:chgData name="Artis Ozols" userId="16a82cda-09a0-4f5a-a627-98f752da6464" providerId="ADAL" clId="{C414703B-8B1F-412F-B827-BE7C54CB6311}" dt="2024-05-16T09:42:24.092" v="1533" actId="1076"/>
      <pc:docMkLst>
        <pc:docMk/>
      </pc:docMkLst>
      <pc:sldChg chg="modSp">
        <pc:chgData name="Artis Ozols" userId="16a82cda-09a0-4f5a-a627-98f752da6464" providerId="ADAL" clId="{C414703B-8B1F-412F-B827-BE7C54CB6311}" dt="2024-05-16T09:33:06.482" v="1529" actId="20577"/>
        <pc:sldMkLst>
          <pc:docMk/>
          <pc:sldMk cId="3355931879" sldId="258"/>
        </pc:sldMkLst>
        <pc:spChg chg="mod">
          <ac:chgData name="Artis Ozols" userId="16a82cda-09a0-4f5a-a627-98f752da6464" providerId="ADAL" clId="{C414703B-8B1F-412F-B827-BE7C54CB6311}" dt="2024-05-10T14:11:37.433" v="7"/>
          <ac:spMkLst>
            <pc:docMk/>
            <pc:sldMk cId="3355931879" sldId="258"/>
            <ac:spMk id="2" creationId="{00000000-0000-0000-0000-000000000000}"/>
          </ac:spMkLst>
        </pc:spChg>
        <pc:spChg chg="mod">
          <ac:chgData name="Artis Ozols" userId="16a82cda-09a0-4f5a-a627-98f752da6464" providerId="ADAL" clId="{C414703B-8B1F-412F-B827-BE7C54CB6311}" dt="2024-05-16T09:33:06.482" v="1529" actId="20577"/>
          <ac:spMkLst>
            <pc:docMk/>
            <pc:sldMk cId="3355931879" sldId="258"/>
            <ac:spMk id="4" creationId="{00000000-0000-0000-0000-000000000000}"/>
          </ac:spMkLst>
        </pc:spChg>
      </pc:sldChg>
      <pc:sldChg chg="modSp">
        <pc:chgData name="Artis Ozols" userId="16a82cda-09a0-4f5a-a627-98f752da6464" providerId="ADAL" clId="{C414703B-8B1F-412F-B827-BE7C54CB6311}" dt="2024-05-15T07:06:10.307" v="1514"/>
        <pc:sldMkLst>
          <pc:docMk/>
          <pc:sldMk cId="1437676946" sldId="259"/>
        </pc:sldMkLst>
        <pc:spChg chg="mod">
          <ac:chgData name="Artis Ozols" userId="16a82cda-09a0-4f5a-a627-98f752da6464" providerId="ADAL" clId="{C414703B-8B1F-412F-B827-BE7C54CB6311}" dt="2024-05-15T07:06:10.307" v="1514"/>
          <ac:spMkLst>
            <pc:docMk/>
            <pc:sldMk cId="1437676946" sldId="259"/>
            <ac:spMk id="2" creationId="{00000000-0000-0000-0000-000000000000}"/>
          </ac:spMkLst>
        </pc:spChg>
        <pc:spChg chg="mod">
          <ac:chgData name="Artis Ozols" userId="16a82cda-09a0-4f5a-a627-98f752da6464" providerId="ADAL" clId="{C414703B-8B1F-412F-B827-BE7C54CB6311}" dt="2024-05-10T17:39:32.899" v="1311" actId="6549"/>
          <ac:spMkLst>
            <pc:docMk/>
            <pc:sldMk cId="1437676946" sldId="259"/>
            <ac:spMk id="3" creationId="{00000000-0000-0000-0000-000000000000}"/>
          </ac:spMkLst>
        </pc:spChg>
      </pc:sldChg>
      <pc:sldChg chg="modSp">
        <pc:chgData name="Artis Ozols" userId="16a82cda-09a0-4f5a-a627-98f752da6464" providerId="ADAL" clId="{C414703B-8B1F-412F-B827-BE7C54CB6311}" dt="2024-05-10T17:27:54.948" v="1309" actId="20577"/>
        <pc:sldMkLst>
          <pc:docMk/>
          <pc:sldMk cId="2373697864" sldId="260"/>
        </pc:sldMkLst>
        <pc:spChg chg="mod">
          <ac:chgData name="Artis Ozols" userId="16a82cda-09a0-4f5a-a627-98f752da6464" providerId="ADAL" clId="{C414703B-8B1F-412F-B827-BE7C54CB6311}" dt="2024-05-10T17:27:54.948" v="1309" actId="20577"/>
          <ac:spMkLst>
            <pc:docMk/>
            <pc:sldMk cId="2373697864" sldId="260"/>
            <ac:spMk id="2" creationId="{00000000-0000-0000-0000-000000000000}"/>
          </ac:spMkLst>
        </pc:spChg>
      </pc:sldChg>
      <pc:sldChg chg="modSp">
        <pc:chgData name="Artis Ozols" userId="16a82cda-09a0-4f5a-a627-98f752da6464" providerId="ADAL" clId="{C414703B-8B1F-412F-B827-BE7C54CB6311}" dt="2024-05-10T14:11:20.987" v="6"/>
        <pc:sldMkLst>
          <pc:docMk/>
          <pc:sldMk cId="2205175928" sldId="261"/>
        </pc:sldMkLst>
        <pc:spChg chg="mod">
          <ac:chgData name="Artis Ozols" userId="16a82cda-09a0-4f5a-a627-98f752da6464" providerId="ADAL" clId="{C414703B-8B1F-412F-B827-BE7C54CB6311}" dt="2024-05-10T14:08:50.856" v="2"/>
          <ac:spMkLst>
            <pc:docMk/>
            <pc:sldMk cId="2205175928" sldId="261"/>
            <ac:spMk id="2" creationId="{00000000-0000-0000-0000-000000000000}"/>
          </ac:spMkLst>
        </pc:spChg>
        <pc:spChg chg="mod">
          <ac:chgData name="Artis Ozols" userId="16a82cda-09a0-4f5a-a627-98f752da6464" providerId="ADAL" clId="{C414703B-8B1F-412F-B827-BE7C54CB6311}" dt="2024-05-10T14:08:38.606" v="1" actId="27636"/>
          <ac:spMkLst>
            <pc:docMk/>
            <pc:sldMk cId="2205175928" sldId="261"/>
            <ac:spMk id="5" creationId="{00000000-0000-0000-0000-000000000000}"/>
          </ac:spMkLst>
        </pc:spChg>
        <pc:spChg chg="mod">
          <ac:chgData name="Artis Ozols" userId="16a82cda-09a0-4f5a-a627-98f752da6464" providerId="ADAL" clId="{C414703B-8B1F-412F-B827-BE7C54CB6311}" dt="2024-05-10T14:11:20.987" v="6"/>
          <ac:spMkLst>
            <pc:docMk/>
            <pc:sldMk cId="2205175928" sldId="261"/>
            <ac:spMk id="10" creationId="{7DBEEE75-7E71-4FB6-B94D-C80A3DCC8E9A}"/>
          </ac:spMkLst>
        </pc:spChg>
        <pc:spChg chg="mod">
          <ac:chgData name="Artis Ozols" userId="16a82cda-09a0-4f5a-a627-98f752da6464" providerId="ADAL" clId="{C414703B-8B1F-412F-B827-BE7C54CB6311}" dt="2024-05-10T14:11:14.546" v="5"/>
          <ac:spMkLst>
            <pc:docMk/>
            <pc:sldMk cId="2205175928" sldId="261"/>
            <ac:spMk id="12" creationId="{FDA1A5DE-4B6A-456C-B122-8C2D1F7EB518}"/>
          </ac:spMkLst>
        </pc:spChg>
      </pc:sldChg>
      <pc:sldChg chg="modSp">
        <pc:chgData name="Artis Ozols" userId="16a82cda-09a0-4f5a-a627-98f752da6464" providerId="ADAL" clId="{C414703B-8B1F-412F-B827-BE7C54CB6311}" dt="2024-05-10T14:43:28.101" v="790" actId="6549"/>
        <pc:sldMkLst>
          <pc:docMk/>
          <pc:sldMk cId="3377658309" sldId="264"/>
        </pc:sldMkLst>
        <pc:spChg chg="mod">
          <ac:chgData name="Artis Ozols" userId="16a82cda-09a0-4f5a-a627-98f752da6464" providerId="ADAL" clId="{C414703B-8B1F-412F-B827-BE7C54CB6311}" dt="2024-05-10T14:43:28.101" v="790" actId="6549"/>
          <ac:spMkLst>
            <pc:docMk/>
            <pc:sldMk cId="3377658309" sldId="264"/>
            <ac:spMk id="2" creationId="{C8511C3A-7535-82C0-AB3C-4305E9753A56}"/>
          </ac:spMkLst>
        </pc:spChg>
        <pc:spChg chg="mod">
          <ac:chgData name="Artis Ozols" userId="16a82cda-09a0-4f5a-a627-98f752da6464" providerId="ADAL" clId="{C414703B-8B1F-412F-B827-BE7C54CB6311}" dt="2024-05-10T14:34:55.506" v="574"/>
          <ac:spMkLst>
            <pc:docMk/>
            <pc:sldMk cId="3377658309" sldId="264"/>
            <ac:spMk id="3" creationId="{63E3646E-9815-8418-06A1-571ADF64E2AB}"/>
          </ac:spMkLst>
        </pc:spChg>
      </pc:sldChg>
      <pc:sldChg chg="modSp">
        <pc:chgData name="Artis Ozols" userId="16a82cda-09a0-4f5a-a627-98f752da6464" providerId="ADAL" clId="{C414703B-8B1F-412F-B827-BE7C54CB6311}" dt="2024-05-15T06:31:49.381" v="1502" actId="20577"/>
        <pc:sldMkLst>
          <pc:docMk/>
          <pc:sldMk cId="1378259908" sldId="265"/>
        </pc:sldMkLst>
        <pc:spChg chg="mod">
          <ac:chgData name="Artis Ozols" userId="16a82cda-09a0-4f5a-a627-98f752da6464" providerId="ADAL" clId="{C414703B-8B1F-412F-B827-BE7C54CB6311}" dt="2024-05-15T06:31:49.381" v="1502" actId="20577"/>
          <ac:spMkLst>
            <pc:docMk/>
            <pc:sldMk cId="1378259908" sldId="265"/>
            <ac:spMk id="2" creationId="{EF847DFC-154F-DC3E-7DA7-CE51AE401D2C}"/>
          </ac:spMkLst>
        </pc:spChg>
        <pc:spChg chg="mod">
          <ac:chgData name="Artis Ozols" userId="16a82cda-09a0-4f5a-a627-98f752da6464" providerId="ADAL" clId="{C414703B-8B1F-412F-B827-BE7C54CB6311}" dt="2024-05-10T16:54:41.044" v="1177"/>
          <ac:spMkLst>
            <pc:docMk/>
            <pc:sldMk cId="1378259908" sldId="265"/>
            <ac:spMk id="3" creationId="{52A6F9E4-9455-28F7-A688-CA39604EC32E}"/>
          </ac:spMkLst>
        </pc:spChg>
      </pc:sldChg>
      <pc:sldChg chg="addSp delSp modSp modAnim">
        <pc:chgData name="Artis Ozols" userId="16a82cda-09a0-4f5a-a627-98f752da6464" providerId="ADAL" clId="{C414703B-8B1F-412F-B827-BE7C54CB6311}" dt="2024-05-16T09:42:24.092" v="1533" actId="1076"/>
        <pc:sldMkLst>
          <pc:docMk/>
          <pc:sldMk cId="3117471833" sldId="267"/>
        </pc:sldMkLst>
        <pc:spChg chg="add del mod">
          <ac:chgData name="Artis Ozols" userId="16a82cda-09a0-4f5a-a627-98f752da6464" providerId="ADAL" clId="{C414703B-8B1F-412F-B827-BE7C54CB6311}" dt="2024-05-16T09:42:24.092" v="1533" actId="1076"/>
          <ac:spMkLst>
            <pc:docMk/>
            <pc:sldMk cId="3117471833" sldId="267"/>
            <ac:spMk id="2" creationId="{00000000-0000-0000-0000-000000000000}"/>
          </ac:spMkLst>
        </pc:spChg>
        <pc:spChg chg="mod">
          <ac:chgData name="Artis Ozols" userId="16a82cda-09a0-4f5a-a627-98f752da6464" providerId="ADAL" clId="{C414703B-8B1F-412F-B827-BE7C54CB6311}" dt="2024-05-10T14:13:39.457" v="103" actId="20577"/>
          <ac:spMkLst>
            <pc:docMk/>
            <pc:sldMk cId="3117471833" sldId="267"/>
            <ac:spMk id="3" creationId="{00000000-0000-0000-0000-000000000000}"/>
          </ac:spMkLst>
        </pc:spChg>
        <pc:spChg chg="add del mod">
          <ac:chgData name="Artis Ozols" userId="16a82cda-09a0-4f5a-a627-98f752da6464" providerId="ADAL" clId="{C414703B-8B1F-412F-B827-BE7C54CB6311}" dt="2024-05-10T14:13:54.898" v="107" actId="478"/>
          <ac:spMkLst>
            <pc:docMk/>
            <pc:sldMk cId="3117471833" sldId="267"/>
            <ac:spMk id="12" creationId="{4BED5AA0-4502-46E8-8186-56515C869D16}"/>
          </ac:spMkLst>
        </pc:spChg>
        <pc:grpChg chg="del">
          <ac:chgData name="Artis Ozols" userId="16a82cda-09a0-4f5a-a627-98f752da6464" providerId="ADAL" clId="{C414703B-8B1F-412F-B827-BE7C54CB6311}" dt="2024-05-10T14:13:44.348" v="104"/>
          <ac:grpSpMkLst>
            <pc:docMk/>
            <pc:sldMk cId="3117471833" sldId="267"/>
            <ac:grpSpMk id="11" creationId="{A8270A07-F8C3-4FE8-86F9-964BE585C656}"/>
          </ac:grpSpMkLst>
        </pc:grpChg>
      </pc:sldChg>
      <pc:sldChg chg="modSp">
        <pc:chgData name="Artis Ozols" userId="16a82cda-09a0-4f5a-a627-98f752da6464" providerId="ADAL" clId="{C414703B-8B1F-412F-B827-BE7C54CB6311}" dt="2024-05-10T14:34:44.002" v="573" actId="14100"/>
        <pc:sldMkLst>
          <pc:docMk/>
          <pc:sldMk cId="2396243913" sldId="270"/>
        </pc:sldMkLst>
        <pc:spChg chg="mod">
          <ac:chgData name="Artis Ozols" userId="16a82cda-09a0-4f5a-a627-98f752da6464" providerId="ADAL" clId="{C414703B-8B1F-412F-B827-BE7C54CB6311}" dt="2024-05-10T14:31:35.540" v="527" actId="20577"/>
          <ac:spMkLst>
            <pc:docMk/>
            <pc:sldMk cId="2396243913" sldId="270"/>
            <ac:spMk id="3" creationId="{2E614361-B29F-4AD8-81C3-CE29FC7D606C}"/>
          </ac:spMkLst>
        </pc:spChg>
        <pc:spChg chg="mod">
          <ac:chgData name="Artis Ozols" userId="16a82cda-09a0-4f5a-a627-98f752da6464" providerId="ADAL" clId="{C414703B-8B1F-412F-B827-BE7C54CB6311}" dt="2024-05-10T14:34:00.994" v="557" actId="20577"/>
          <ac:spMkLst>
            <pc:docMk/>
            <pc:sldMk cId="2396243913" sldId="270"/>
            <ac:spMk id="6" creationId="{77AB069C-B542-4D97-8FB7-4DD3EC62F848}"/>
          </ac:spMkLst>
        </pc:spChg>
        <pc:spChg chg="mod">
          <ac:chgData name="Artis Ozols" userId="16a82cda-09a0-4f5a-a627-98f752da6464" providerId="ADAL" clId="{C414703B-8B1F-412F-B827-BE7C54CB6311}" dt="2024-05-10T14:32:11.226" v="534" actId="20577"/>
          <ac:spMkLst>
            <pc:docMk/>
            <pc:sldMk cId="2396243913" sldId="270"/>
            <ac:spMk id="15" creationId="{9CC05299-8AA2-4149-8749-D21E2A674D09}"/>
          </ac:spMkLst>
        </pc:spChg>
        <pc:spChg chg="mod">
          <ac:chgData name="Artis Ozols" userId="16a82cda-09a0-4f5a-a627-98f752da6464" providerId="ADAL" clId="{C414703B-8B1F-412F-B827-BE7C54CB6311}" dt="2024-05-10T14:32:07.594" v="532" actId="20577"/>
          <ac:spMkLst>
            <pc:docMk/>
            <pc:sldMk cId="2396243913" sldId="270"/>
            <ac:spMk id="28" creationId="{50AE6F52-2A35-4BAF-9FC4-E879A245A26A}"/>
          </ac:spMkLst>
        </pc:spChg>
        <pc:spChg chg="mod">
          <ac:chgData name="Artis Ozols" userId="16a82cda-09a0-4f5a-a627-98f752da6464" providerId="ADAL" clId="{C414703B-8B1F-412F-B827-BE7C54CB6311}" dt="2024-05-10T14:34:44.002" v="573" actId="14100"/>
          <ac:spMkLst>
            <pc:docMk/>
            <pc:sldMk cId="2396243913" sldId="270"/>
            <ac:spMk id="29" creationId="{DA78E84E-D1E2-4B5B-9E8C-586FC811D266}"/>
          </ac:spMkLst>
        </pc:spChg>
      </pc:sldChg>
      <pc:sldChg chg="modSp">
        <pc:chgData name="Artis Ozols" userId="16a82cda-09a0-4f5a-a627-98f752da6464" providerId="ADAL" clId="{C414703B-8B1F-412F-B827-BE7C54CB6311}" dt="2024-05-10T16:48:53.650" v="1070" actId="1037"/>
        <pc:sldMkLst>
          <pc:docMk/>
          <pc:sldMk cId="3491035817" sldId="271"/>
        </pc:sldMkLst>
        <pc:spChg chg="mod">
          <ac:chgData name="Artis Ozols" userId="16a82cda-09a0-4f5a-a627-98f752da6464" providerId="ADAL" clId="{C414703B-8B1F-412F-B827-BE7C54CB6311}" dt="2024-05-10T16:44:17.788" v="929"/>
          <ac:spMkLst>
            <pc:docMk/>
            <pc:sldMk cId="3491035817" sldId="271"/>
            <ac:spMk id="3" creationId="{6EF307D1-416E-472E-878E-0BCE12607A01}"/>
          </ac:spMkLst>
        </pc:spChg>
        <pc:spChg chg="mod">
          <ac:chgData name="Artis Ozols" userId="16a82cda-09a0-4f5a-a627-98f752da6464" providerId="ADAL" clId="{C414703B-8B1F-412F-B827-BE7C54CB6311}" dt="2024-05-10T16:43:05.149" v="920" actId="403"/>
          <ac:spMkLst>
            <pc:docMk/>
            <pc:sldMk cId="3491035817" sldId="271"/>
            <ac:spMk id="4" creationId="{E2EE22A8-A3F6-4E58-B4DE-15CD92CBC83C}"/>
          </ac:spMkLst>
        </pc:spChg>
        <pc:spChg chg="mod">
          <ac:chgData name="Artis Ozols" userId="16a82cda-09a0-4f5a-a627-98f752da6464" providerId="ADAL" clId="{C414703B-8B1F-412F-B827-BE7C54CB6311}" dt="2024-05-10T16:40:10.987" v="806" actId="14100"/>
          <ac:spMkLst>
            <pc:docMk/>
            <pc:sldMk cId="3491035817" sldId="271"/>
            <ac:spMk id="5" creationId="{37EDCA31-AA78-4FFE-8005-B245BC4F295B}"/>
          </ac:spMkLst>
        </pc:spChg>
        <pc:spChg chg="mod">
          <ac:chgData name="Artis Ozols" userId="16a82cda-09a0-4f5a-a627-98f752da6464" providerId="ADAL" clId="{C414703B-8B1F-412F-B827-BE7C54CB6311}" dt="2024-05-10T16:40:19.678" v="817" actId="20577"/>
          <ac:spMkLst>
            <pc:docMk/>
            <pc:sldMk cId="3491035817" sldId="271"/>
            <ac:spMk id="6" creationId="{2B3F2151-2332-4C79-AF8A-01892C027844}"/>
          </ac:spMkLst>
        </pc:spChg>
        <pc:spChg chg="mod">
          <ac:chgData name="Artis Ozols" userId="16a82cda-09a0-4f5a-a627-98f752da6464" providerId="ADAL" clId="{C414703B-8B1F-412F-B827-BE7C54CB6311}" dt="2024-05-10T16:40:23.028" v="822" actId="20577"/>
          <ac:spMkLst>
            <pc:docMk/>
            <pc:sldMk cId="3491035817" sldId="271"/>
            <ac:spMk id="7" creationId="{E27D41C6-9CBB-4996-82C5-91F9B9C07A5D}"/>
          </ac:spMkLst>
        </pc:spChg>
        <pc:spChg chg="mod">
          <ac:chgData name="Artis Ozols" userId="16a82cda-09a0-4f5a-a627-98f752da6464" providerId="ADAL" clId="{C414703B-8B1F-412F-B827-BE7C54CB6311}" dt="2024-05-10T16:48:08.191" v="1066" actId="1035"/>
          <ac:spMkLst>
            <pc:docMk/>
            <pc:sldMk cId="3491035817" sldId="271"/>
            <ac:spMk id="11" creationId="{CE477383-48AD-40E4-B1D3-16BF75F5B48C}"/>
          </ac:spMkLst>
        </pc:spChg>
        <pc:spChg chg="mod">
          <ac:chgData name="Artis Ozols" userId="16a82cda-09a0-4f5a-a627-98f752da6464" providerId="ADAL" clId="{C414703B-8B1F-412F-B827-BE7C54CB6311}" dt="2024-05-10T16:41:38.788" v="884" actId="20577"/>
          <ac:spMkLst>
            <pc:docMk/>
            <pc:sldMk cId="3491035817" sldId="271"/>
            <ac:spMk id="12" creationId="{A318AE25-F2F0-41F2-B85B-ECACB1AE4B99}"/>
          </ac:spMkLst>
        </pc:spChg>
        <pc:spChg chg="mod">
          <ac:chgData name="Artis Ozols" userId="16a82cda-09a0-4f5a-a627-98f752da6464" providerId="ADAL" clId="{C414703B-8B1F-412F-B827-BE7C54CB6311}" dt="2024-05-10T16:42:02.647" v="888"/>
          <ac:spMkLst>
            <pc:docMk/>
            <pc:sldMk cId="3491035817" sldId="271"/>
            <ac:spMk id="13" creationId="{60BE250A-CC32-4DBE-87C2-4DBBFEB738A4}"/>
          </ac:spMkLst>
        </pc:spChg>
        <pc:spChg chg="mod">
          <ac:chgData name="Artis Ozols" userId="16a82cda-09a0-4f5a-a627-98f752da6464" providerId="ADAL" clId="{C414703B-8B1F-412F-B827-BE7C54CB6311}" dt="2024-05-10T16:43:22.439" v="928" actId="14100"/>
          <ac:spMkLst>
            <pc:docMk/>
            <pc:sldMk cId="3491035817" sldId="271"/>
            <ac:spMk id="17" creationId="{5EF669EC-4772-46A9-AE28-1B9AA860D2D3}"/>
          </ac:spMkLst>
        </pc:spChg>
        <pc:spChg chg="mod">
          <ac:chgData name="Artis Ozols" userId="16a82cda-09a0-4f5a-a627-98f752da6464" providerId="ADAL" clId="{C414703B-8B1F-412F-B827-BE7C54CB6311}" dt="2024-05-10T16:43:16.200" v="924" actId="14100"/>
          <ac:spMkLst>
            <pc:docMk/>
            <pc:sldMk cId="3491035817" sldId="271"/>
            <ac:spMk id="20" creationId="{5DE1A030-7839-41C0-AB9C-CC4CF2806C1E}"/>
          </ac:spMkLst>
        </pc:spChg>
        <pc:grpChg chg="mod">
          <ac:chgData name="Artis Ozols" userId="16a82cda-09a0-4f5a-a627-98f752da6464" providerId="ADAL" clId="{C414703B-8B1F-412F-B827-BE7C54CB6311}" dt="2024-05-10T16:43:20.502" v="927"/>
          <ac:grpSpMkLst>
            <pc:docMk/>
            <pc:sldMk cId="3491035817" sldId="271"/>
            <ac:grpSpMk id="15" creationId="{EF4C56F4-E314-48EA-8674-BE8254D5989B}"/>
          </ac:grpSpMkLst>
        </pc:grpChg>
        <pc:grpChg chg="mod">
          <ac:chgData name="Artis Ozols" userId="16a82cda-09a0-4f5a-a627-98f752da6464" providerId="ADAL" clId="{C414703B-8B1F-412F-B827-BE7C54CB6311}" dt="2024-05-10T16:43:13.411" v="923"/>
          <ac:grpSpMkLst>
            <pc:docMk/>
            <pc:sldMk cId="3491035817" sldId="271"/>
            <ac:grpSpMk id="18" creationId="{BD76350F-EA35-4003-9137-F659C67746FC}"/>
          </ac:grpSpMkLst>
        </pc:grpChg>
        <pc:picChg chg="mod">
          <ac:chgData name="Artis Ozols" userId="16a82cda-09a0-4f5a-a627-98f752da6464" providerId="ADAL" clId="{C414703B-8B1F-412F-B827-BE7C54CB6311}" dt="2024-05-10T16:47:27.017" v="1062" actId="1076"/>
          <ac:picMkLst>
            <pc:docMk/>
            <pc:sldMk cId="3491035817" sldId="271"/>
            <ac:picMk id="10" creationId="{E1C47866-AFEB-4EEC-9ED8-95FDD95AA1AC}"/>
          </ac:picMkLst>
        </pc:picChg>
        <pc:cxnChg chg="mod">
          <ac:chgData name="Artis Ozols" userId="16a82cda-09a0-4f5a-a627-98f752da6464" providerId="ADAL" clId="{C414703B-8B1F-412F-B827-BE7C54CB6311}" dt="2024-05-10T16:40:10.987" v="806" actId="14100"/>
          <ac:cxnSpMkLst>
            <pc:docMk/>
            <pc:sldMk cId="3491035817" sldId="271"/>
            <ac:cxnSpMk id="21" creationId="{B8C1AF7D-E151-4023-9445-BB2B25B2D17C}"/>
          </ac:cxnSpMkLst>
        </pc:cxnChg>
        <pc:cxnChg chg="mod">
          <ac:chgData name="Artis Ozols" userId="16a82cda-09a0-4f5a-a627-98f752da6464" providerId="ADAL" clId="{C414703B-8B1F-412F-B827-BE7C54CB6311}" dt="2024-05-10T16:41:58.198" v="887" actId="1076"/>
          <ac:cxnSpMkLst>
            <pc:docMk/>
            <pc:sldMk cId="3491035817" sldId="271"/>
            <ac:cxnSpMk id="35" creationId="{1B2ECB12-B728-42BF-BF4B-E8A777D2B158}"/>
          </ac:cxnSpMkLst>
        </pc:cxnChg>
        <pc:cxnChg chg="mod">
          <ac:chgData name="Artis Ozols" userId="16a82cda-09a0-4f5a-a627-98f752da6464" providerId="ADAL" clId="{C414703B-8B1F-412F-B827-BE7C54CB6311}" dt="2024-05-10T16:48:53.650" v="1070" actId="1037"/>
          <ac:cxnSpMkLst>
            <pc:docMk/>
            <pc:sldMk cId="3491035817" sldId="271"/>
            <ac:cxnSpMk id="37" creationId="{8A4DF809-EAC8-42DF-BE33-AD925623934B}"/>
          </ac:cxnSpMkLst>
        </pc:cxnChg>
        <pc:cxnChg chg="mod">
          <ac:chgData name="Artis Ozols" userId="16a82cda-09a0-4f5a-a627-98f752da6464" providerId="ADAL" clId="{C414703B-8B1F-412F-B827-BE7C54CB6311}" dt="2024-05-10T16:48:06.109" v="1065" actId="1035"/>
          <ac:cxnSpMkLst>
            <pc:docMk/>
            <pc:sldMk cId="3491035817" sldId="271"/>
            <ac:cxnSpMk id="38" creationId="{B72CC81E-91B7-46F7-9E8C-9A44DB230991}"/>
          </ac:cxnSpMkLst>
        </pc:cxnChg>
      </pc:sldChg>
      <pc:sldChg chg="modSp">
        <pc:chgData name="Artis Ozols" userId="16a82cda-09a0-4f5a-a627-98f752da6464" providerId="ADAL" clId="{C414703B-8B1F-412F-B827-BE7C54CB6311}" dt="2024-05-16T09:33:32.115" v="1531" actId="20577"/>
        <pc:sldMkLst>
          <pc:docMk/>
          <pc:sldMk cId="3519904117" sldId="272"/>
        </pc:sldMkLst>
        <pc:spChg chg="mod">
          <ac:chgData name="Artis Ozols" userId="16a82cda-09a0-4f5a-a627-98f752da6464" providerId="ADAL" clId="{C414703B-8B1F-412F-B827-BE7C54CB6311}" dt="2024-05-15T06:25:01.243" v="1409" actId="20577"/>
          <ac:spMkLst>
            <pc:docMk/>
            <pc:sldMk cId="3519904117" sldId="272"/>
            <ac:spMk id="2" creationId="{EF847DFC-154F-DC3E-7DA7-CE51AE401D2C}"/>
          </ac:spMkLst>
        </pc:spChg>
        <pc:spChg chg="mod">
          <ac:chgData name="Artis Ozols" userId="16a82cda-09a0-4f5a-a627-98f752da6464" providerId="ADAL" clId="{C414703B-8B1F-412F-B827-BE7C54CB6311}" dt="2024-05-16T09:33:32.115" v="1531" actId="20577"/>
          <ac:spMkLst>
            <pc:docMk/>
            <pc:sldMk cId="3519904117" sldId="272"/>
            <ac:spMk id="3" creationId="{52A6F9E4-9455-28F7-A688-CA39604EC32E}"/>
          </ac:spMkLst>
        </pc:spChg>
      </pc:sldChg>
      <pc:sldChg chg="addSp delSp modSp add ord modAnim">
        <pc:chgData name="Artis Ozols" userId="16a82cda-09a0-4f5a-a627-98f752da6464" providerId="ADAL" clId="{C414703B-8B1F-412F-B827-BE7C54CB6311}" dt="2024-05-10T17:47:18.819" v="1315"/>
        <pc:sldMkLst>
          <pc:docMk/>
          <pc:sldMk cId="160374667" sldId="273"/>
        </pc:sldMkLst>
        <pc:spChg chg="del">
          <ac:chgData name="Artis Ozols" userId="16a82cda-09a0-4f5a-a627-98f752da6464" providerId="ADAL" clId="{C414703B-8B1F-412F-B827-BE7C54CB6311}" dt="2024-05-10T14:13:59.362" v="108" actId="478"/>
          <ac:spMkLst>
            <pc:docMk/>
            <pc:sldMk cId="160374667" sldId="273"/>
            <ac:spMk id="2" creationId="{00000000-0000-0000-0000-000000000000}"/>
          </ac:spMkLst>
        </pc:spChg>
        <pc:spChg chg="add del mod">
          <ac:chgData name="Artis Ozols" userId="16a82cda-09a0-4f5a-a627-98f752da6464" providerId="ADAL" clId="{C414703B-8B1F-412F-B827-BE7C54CB6311}" dt="2024-05-10T14:14:00.721" v="109" actId="478"/>
          <ac:spMkLst>
            <pc:docMk/>
            <pc:sldMk cId="160374667" sldId="273"/>
            <ac:spMk id="5" creationId="{4DCB7DC0-DF9B-4D5D-8A7E-B03958EE90D9}"/>
          </ac:spMkLst>
        </pc:spChg>
        <pc:grpChg chg="add del mod">
          <ac:chgData name="Artis Ozols" userId="16a82cda-09a0-4f5a-a627-98f752da6464" providerId="ADAL" clId="{C414703B-8B1F-412F-B827-BE7C54CB6311}" dt="2024-05-10T17:47:06.568" v="1312"/>
          <ac:grpSpMkLst>
            <pc:docMk/>
            <pc:sldMk cId="160374667" sldId="273"/>
            <ac:grpSpMk id="6" creationId="{8FD4DDD9-BC65-4083-91DA-50A415206FA2}"/>
          </ac:grpSpMkLst>
        </pc:grpChg>
        <pc:grpChg chg="add">
          <ac:chgData name="Artis Ozols" userId="16a82cda-09a0-4f5a-a627-98f752da6464" providerId="ADAL" clId="{C414703B-8B1F-412F-B827-BE7C54CB6311}" dt="2024-05-10T17:47:07.696" v="1313"/>
          <ac:grpSpMkLst>
            <pc:docMk/>
            <pc:sldMk cId="160374667" sldId="273"/>
            <ac:grpSpMk id="13" creationId="{56AF93B9-1734-4263-9EB3-CBBEC2283BA8}"/>
          </ac:grpSpMkLst>
        </pc:grpChg>
      </pc:sldChg>
    </pc:docChg>
  </pc:docChgLst>
  <pc:docChgLst>
    <pc:chgData name="Artis Ozols" userId="16a82cda-09a0-4f5a-a627-98f752da6464" providerId="ADAL" clId="{62AD79CA-A096-43ED-9BBC-96E0B2CC04F2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DBB95-2919-BA49-BF3E-F989F8D69C19}" type="datetimeFigureOut">
              <a:rPr lang="en-US" smtClean="0"/>
              <a:t>5/31/2024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869F8-E71A-D14F-A8BC-587CDE7D4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0478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E34D1-F639-E448-89D5-A8813FF58557}" type="datetimeFigureOut">
              <a:rPr lang="en-US" smtClean="0"/>
              <a:t>5/31/2024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v-LV"/>
              <a:t>Click to edit Master text styles</a:t>
            </a:r>
          </a:p>
          <a:p>
            <a:pPr lvl="1"/>
            <a:r>
              <a:rPr lang="lv-LV"/>
              <a:t>Second level</a:t>
            </a:r>
          </a:p>
          <a:p>
            <a:pPr lvl="2"/>
            <a:r>
              <a:rPr lang="lv-LV"/>
              <a:t>Third level</a:t>
            </a:r>
          </a:p>
          <a:p>
            <a:pPr lvl="3"/>
            <a:r>
              <a:rPr lang="lv-LV"/>
              <a:t>Fourth level</a:t>
            </a:r>
          </a:p>
          <a:p>
            <a:pPr lvl="4"/>
            <a:r>
              <a:rPr lang="lv-LV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79E2-A0C5-8541-B354-36B522AD5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9704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79E2-A0C5-8541-B354-36B522AD5324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3CB0-3D2F-41BB-3FAF-3E44330C1E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21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79E2-A0C5-8541-B354-36B522AD5324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3CB0-3D2F-41BB-3FAF-3E44330C1E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8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50333" y="4695825"/>
            <a:ext cx="8102600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70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5372100"/>
            <a:ext cx="8102600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50863" y="5648325"/>
            <a:ext cx="8102600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550863" y="2705100"/>
            <a:ext cx="8102600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9275" y="6105525"/>
            <a:ext cx="8102600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979143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ākum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176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30327"/>
            <a:ext cx="5111750" cy="4995835"/>
          </a:xfrm>
        </p:spPr>
        <p:txBody>
          <a:bodyPr/>
          <a:lstStyle>
            <a:lvl1pPr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>
              <a:defRPr sz="1400">
                <a:solidFill>
                  <a:srgbClr val="005551"/>
                </a:solidFill>
              </a:defRPr>
            </a:lvl3pPr>
            <a:lvl4pPr>
              <a:defRPr sz="1400">
                <a:solidFill>
                  <a:srgbClr val="005551"/>
                </a:solidFill>
              </a:defRPr>
            </a:lvl4pPr>
            <a:lvl5pPr>
              <a:defRPr sz="1400">
                <a:solidFill>
                  <a:srgbClr val="00555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657230"/>
            <a:ext cx="3008313" cy="3468931"/>
          </a:xfrm>
        </p:spPr>
        <p:txBody>
          <a:bodyPr/>
          <a:lstStyle>
            <a:lvl1pPr marL="0" indent="0">
              <a:buNone/>
              <a:defRPr sz="140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457200" y="1130328"/>
            <a:ext cx="3008313" cy="1431924"/>
          </a:xfrm>
        </p:spPr>
        <p:txBody>
          <a:bodyPr>
            <a:noAutofit/>
          </a:bodyPr>
          <a:lstStyle>
            <a:lvl1pPr marL="0" indent="0">
              <a:buNone/>
              <a:defRPr sz="3600" baseline="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56859"/>
            <a:ext cx="8229600" cy="868909"/>
          </a:xfrm>
        </p:spPr>
        <p:txBody>
          <a:bodyPr anchor="t">
            <a:noAutofit/>
          </a:bodyPr>
          <a:lstStyle>
            <a:lvl1pPr algn="l">
              <a:defRPr sz="28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4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014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82601" y="1182076"/>
            <a:ext cx="8204200" cy="5015523"/>
          </a:xfrm>
        </p:spPr>
        <p:txBody>
          <a:bodyPr/>
          <a:lstStyle>
            <a:lvl1pPr>
              <a:defRPr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156859"/>
            <a:ext cx="82296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980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85253" y="1182077"/>
            <a:ext cx="4103680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682066" y="1182077"/>
            <a:ext cx="4004733" cy="482132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85253" y="3632730"/>
            <a:ext cx="4103680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156859"/>
            <a:ext cx="82296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99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107905" y="3669502"/>
            <a:ext cx="3109079" cy="2001761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727735" y="1523278"/>
            <a:ext cx="1483435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5108522" y="1523278"/>
            <a:ext cx="1483435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182078"/>
            <a:ext cx="3534229" cy="4807487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3pPr>
            <a:lvl4pPr>
              <a:buSzPct val="75000"/>
              <a:defRPr sz="1400">
                <a:solidFill>
                  <a:schemeClr val="tx1"/>
                </a:solidFill>
              </a:defRPr>
            </a:lvl4pPr>
            <a:lvl5pPr marL="2114550" indent="-285750">
              <a:buSzPct val="50000"/>
              <a:buFont typeface="Wingdings" charset="2"/>
              <a:buChar char="§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156859"/>
            <a:ext cx="82296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117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94745" y="1271076"/>
            <a:ext cx="7772400" cy="1470025"/>
          </a:xfrm>
        </p:spPr>
        <p:txBody>
          <a:bodyPr>
            <a:normAutofit/>
          </a:bodyPr>
          <a:lstStyle>
            <a:lvl1pPr algn="ctr">
              <a:defRPr sz="3600" b="1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lv-LV" dirty="0"/>
              <a:t>Click to edit</a:t>
            </a:r>
            <a:br>
              <a:rPr lang="lv-LV" dirty="0"/>
            </a:br>
            <a:r>
              <a:rPr lang="lv-LV" dirty="0"/>
              <a:t>master text syle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0545" y="2883357"/>
            <a:ext cx="6400800" cy="13453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431144" y="2741101"/>
            <a:ext cx="4330095" cy="7092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636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dalu_slai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1.jpe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617787"/>
            <a:ext cx="77724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824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dalu_slai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617787"/>
            <a:ext cx="77724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/>
                <a:cs typeface="Arial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61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8" name="Picture 4" descr="Attēls:RTU logo.jpg — Vikipēdija">
            <a:extLst>
              <a:ext uri="{FF2B5EF4-FFF2-40B4-BE49-F238E27FC236}">
                <a16:creationId xmlns:a16="http://schemas.microsoft.com/office/drawing/2014/main" id="{1C0A4628-77FA-4D41-A8C0-58D548A40D3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0" t="11215" r="6470" b="11215"/>
          <a:stretch/>
        </p:blipFill>
        <p:spPr bwMode="auto">
          <a:xfrm>
            <a:off x="3679005" y="531440"/>
            <a:ext cx="1843140" cy="164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50333" y="4695825"/>
            <a:ext cx="8102600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700">
                <a:solidFill>
                  <a:srgbClr val="00555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5372100"/>
            <a:ext cx="8102600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50863" y="5648325"/>
            <a:ext cx="8102600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550863" y="2705100"/>
            <a:ext cx="8102600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9275" y="6105525"/>
            <a:ext cx="8102600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85823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auku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0545" y="2883357"/>
            <a:ext cx="6400800" cy="119757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1380545" y="4354823"/>
            <a:ext cx="6400800" cy="13414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2415898" y="2741101"/>
            <a:ext cx="4330095" cy="3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2810642" y="4238143"/>
            <a:ext cx="3540606" cy="0"/>
          </a:xfrm>
          <a:prstGeom prst="line">
            <a:avLst/>
          </a:prstGeom>
          <a:ln w="3175" cmpd="sng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48736" y="1420280"/>
            <a:ext cx="82296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672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948"/>
            <a:ext cx="82296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2789129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811B13-C6A2-4F08-8238-7F1F7C4D6E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0" y="6338806"/>
            <a:ext cx="2475191" cy="3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28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dalu_slaid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371743"/>
            <a:ext cx="77724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/>
                <a:cs typeface="Arial"/>
              </a:defRPr>
            </a:lvl1pPr>
          </a:lstStyle>
          <a:p>
            <a:r>
              <a:rPr lang="lv-LV" dirty="0"/>
              <a:t>Nodaļas nosaukums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241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TU_PPT_4x3_06-0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2789129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67310" y="16115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67310" y="16115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9967310" y="16115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 anchor="t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/>
          <p:cNvSpPr txBox="1">
            <a:spLocks/>
          </p:cNvSpPr>
          <p:nvPr userDrawn="1"/>
        </p:nvSpPr>
        <p:spPr>
          <a:xfrm>
            <a:off x="8204200" y="6272742"/>
            <a:ext cx="482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mtClean="0">
                <a:solidFill>
                  <a:srgbClr val="A6A6A6"/>
                </a:solidFill>
              </a:rPr>
              <a:pPr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70095A-C981-4973-B39B-D16AAB2E7B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0" y="6338806"/>
            <a:ext cx="2475191" cy="3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14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948"/>
            <a:ext cx="82296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2789129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9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419100"/>
            <a:ext cx="8229600" cy="990600"/>
          </a:xfrm>
        </p:spPr>
        <p:txBody>
          <a:bodyPr>
            <a:normAutofit/>
          </a:bodyPr>
          <a:lstStyle>
            <a:lvl1pPr marL="0" indent="0">
              <a:buNone/>
              <a:defRPr sz="4400" b="1">
                <a:solidFill>
                  <a:srgbClr val="005551"/>
                </a:solidFill>
              </a:defRPr>
            </a:lvl1pPr>
          </a:lstStyle>
          <a:p>
            <a:pPr lvl="0"/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1413618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39999"/>
            <a:ext cx="4040188" cy="3586163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39999"/>
            <a:ext cx="4041775" cy="3586164"/>
          </a:xfrm>
        </p:spPr>
        <p:txBody>
          <a:bodyPr/>
          <a:lstStyle>
            <a:lvl1pPr marL="342900" indent="-342900">
              <a:buFont typeface="Wingdings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465491" y="1146908"/>
            <a:ext cx="4031897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4645025" y="1146908"/>
            <a:ext cx="4031897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 anchor="t">
            <a:noAutofit/>
          </a:bodyPr>
          <a:lstStyle>
            <a:lvl1pPr algn="l">
              <a:defRPr sz="2600">
                <a:solidFill>
                  <a:schemeClr val="accent1"/>
                </a:solidFill>
              </a:defRPr>
            </a:lvl1pPr>
          </a:lstStyle>
          <a:p>
            <a:r>
              <a:rPr lang="lv-LV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199571" y="656771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7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9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196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45175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4"/>
            <a:r>
              <a:rPr lang="lv-LV" dirty="0"/>
              <a:t>Click to edit Master text styles</a:t>
            </a:r>
          </a:p>
          <a:p>
            <a:pPr lvl="5"/>
            <a:r>
              <a:rPr lang="lv-LV" dirty="0"/>
              <a:t>Second level</a:t>
            </a:r>
          </a:p>
          <a:p>
            <a:pPr lvl="6"/>
            <a:r>
              <a:rPr lang="lv-LV" dirty="0"/>
              <a:t>Third level</a:t>
            </a:r>
          </a:p>
          <a:p>
            <a:pPr lvl="7"/>
            <a:r>
              <a:rPr lang="lv-LV" dirty="0"/>
              <a:t>Fourth level</a:t>
            </a:r>
          </a:p>
          <a:p>
            <a:pPr lvl="8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3414889" y="2794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73556" y="68862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8204200" y="6272742"/>
            <a:ext cx="482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mtClean="0">
                <a:solidFill>
                  <a:srgbClr val="A6A6A6"/>
                </a:solidFill>
              </a:rPr>
              <a:pPr/>
              <a:t>‹#›</a:t>
            </a:fld>
            <a:endParaRPr lang="en-US" dirty="0">
              <a:solidFill>
                <a:srgbClr val="A6A6A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7467" y="62727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1296FE-AE96-47A8-B83D-DF1065F64002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457200" y="6338806"/>
            <a:ext cx="2475191" cy="3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965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844" r:id="rId2"/>
    <p:sldLayoutId id="2147483803" r:id="rId3"/>
    <p:sldLayoutId id="2147483842" r:id="rId4"/>
    <p:sldLayoutId id="2147483841" r:id="rId5"/>
    <p:sldLayoutId id="2147483804" r:id="rId6"/>
    <p:sldLayoutId id="2147483840" r:id="rId7"/>
    <p:sldLayoutId id="2147483806" r:id="rId8"/>
    <p:sldLayoutId id="2147483807" r:id="rId9"/>
    <p:sldLayoutId id="2147483839" r:id="rId10"/>
    <p:sldLayoutId id="2147483810" r:id="rId11"/>
    <p:sldLayoutId id="2147483817" r:id="rId12"/>
    <p:sldLayoutId id="2147483818" r:id="rId13"/>
    <p:sldLayoutId id="2147483820" r:id="rId14"/>
    <p:sldLayoutId id="2147483821" r:id="rId15"/>
    <p:sldLayoutId id="2147483843" r:id="rId16"/>
    <p:sldLayoutId id="2147483845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2323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2323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2323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2323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accent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550333" y="4206262"/>
            <a:ext cx="8102600" cy="495300"/>
          </a:xfrm>
        </p:spPr>
        <p:txBody>
          <a:bodyPr/>
          <a:lstStyle/>
          <a:p>
            <a:r>
              <a:rPr lang="en-US" dirty="0"/>
              <a:t>Master Thesis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595939" y="5266015"/>
            <a:ext cx="8102600" cy="276225"/>
          </a:xfrm>
        </p:spPr>
        <p:txBody>
          <a:bodyPr/>
          <a:lstStyle/>
          <a:p>
            <a:r>
              <a:rPr lang="en-US" sz="1800" dirty="0"/>
              <a:t>Artis Ozols</a:t>
            </a:r>
          </a:p>
          <a:p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50863" y="2225235"/>
            <a:ext cx="8102600" cy="18097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Converting Old Latvian (Mid-18th to the first half of the 20th Century) Texts to Modern Latvian Writing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DBEEE75-7E71-4FB6-B94D-C80A3DCC8E9A}"/>
              </a:ext>
            </a:extLst>
          </p:cNvPr>
          <p:cNvSpPr txBox="1">
            <a:spLocks/>
          </p:cNvSpPr>
          <p:nvPr/>
        </p:nvSpPr>
        <p:spPr>
          <a:xfrm>
            <a:off x="304800" y="5960206"/>
            <a:ext cx="6322542" cy="52122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dirty="0">
                <a:solidFill>
                  <a:srgbClr val="000000"/>
                </a:solidFill>
              </a:rPr>
              <a:t>Developed</a:t>
            </a:r>
            <a:r>
              <a:rPr lang="en-US" dirty="0">
                <a:solidFill>
                  <a:srgbClr val="000000"/>
                </a:solidFill>
              </a:rPr>
              <a:t> within the framework of the project "Narrative, Form and Voice: Embeddedness of literature in culture and society"</a:t>
            </a:r>
            <a:r>
              <a:rPr lang="lv-LV" dirty="0">
                <a:solidFill>
                  <a:srgbClr val="000000"/>
                </a:solidFill>
              </a:rPr>
              <a:t> nr. VPP-LETONIKA-2022/3-0003 </a:t>
            </a:r>
            <a:r>
              <a:rPr lang="en-US" dirty="0">
                <a:solidFill>
                  <a:srgbClr val="000000"/>
                </a:solidFill>
              </a:rPr>
              <a:t>of the State Research Program "</a:t>
            </a:r>
            <a:r>
              <a:rPr lang="en-US" dirty="0" err="1">
                <a:solidFill>
                  <a:srgbClr val="000000"/>
                </a:solidFill>
              </a:rPr>
              <a:t>Letonika</a:t>
            </a:r>
            <a:r>
              <a:rPr lang="en-US" dirty="0">
                <a:solidFill>
                  <a:srgbClr val="000000"/>
                </a:solidFill>
              </a:rPr>
              <a:t> – Fostering Latvian and European Society"</a:t>
            </a:r>
          </a:p>
        </p:txBody>
      </p:sp>
      <p:pic>
        <p:nvPicPr>
          <p:cNvPr id="11" name="Picture 2" descr="C:\Users\aozols\AppData\Local\Microsoft\Windows\INetCache\Content.Outlook\60KM6JA5\vpp_rgb-1030x4311 (002).jpg">
            <a:extLst>
              <a:ext uri="{FF2B5EF4-FFF2-40B4-BE49-F238E27FC236}">
                <a16:creationId xmlns:a16="http://schemas.microsoft.com/office/drawing/2014/main" id="{7432304F-D86E-48E0-905A-C98828C79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486" y="6016314"/>
            <a:ext cx="1125740" cy="471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ABCA60-ECED-4F20-B9BB-B962872C9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7370" y="5981703"/>
            <a:ext cx="801830" cy="4997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A1A5DE-4B6A-456C-B122-8C2D1F7EB518}"/>
              </a:ext>
            </a:extLst>
          </p:cNvPr>
          <p:cNvSpPr txBox="1"/>
          <p:nvPr/>
        </p:nvSpPr>
        <p:spPr>
          <a:xfrm>
            <a:off x="6224693" y="5317611"/>
            <a:ext cx="2705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sz="1400" dirty="0" err="1"/>
              <a:t>Scientific</a:t>
            </a:r>
            <a:r>
              <a:rPr lang="lv-LV" sz="1400" dirty="0"/>
              <a:t> </a:t>
            </a:r>
            <a:r>
              <a:rPr lang="lv-LV" sz="1400" dirty="0" err="1"/>
              <a:t>adviser</a:t>
            </a:r>
            <a:r>
              <a:rPr lang="lv-LV" sz="1400" dirty="0"/>
              <a:t>: M. </a:t>
            </a:r>
            <a:r>
              <a:rPr lang="lv-LV" sz="1400" dirty="0" err="1"/>
              <a:t>Platonova</a:t>
            </a:r>
            <a:endParaRPr lang="lv-LV" sz="1400" dirty="0"/>
          </a:p>
          <a:p>
            <a:r>
              <a:rPr lang="en-US" sz="1400" dirty="0"/>
              <a:t>Consultant: V. </a:t>
            </a:r>
            <a:r>
              <a:rPr lang="en-US" sz="1400" dirty="0" err="1"/>
              <a:t>Saulespur</a:t>
            </a:r>
            <a:r>
              <a:rPr lang="lv-LV" sz="1400" dirty="0"/>
              <a:t>ē</a:t>
            </a:r>
            <a:r>
              <a:rPr lang="en-US" sz="1400" dirty="0"/>
              <a:t>ns</a:t>
            </a:r>
            <a:endParaRPr lang="lv-LV" sz="1400" dirty="0"/>
          </a:p>
        </p:txBody>
      </p:sp>
    </p:spTree>
    <p:extLst>
      <p:ext uri="{BB962C8B-B14F-4D97-AF65-F5344CB8AC3E}">
        <p14:creationId xmlns:p14="http://schemas.microsoft.com/office/powerpoint/2010/main" val="2205175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614361-B29F-4AD8-81C3-CE29FC7D6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/>
          <a:lstStyle/>
          <a:p>
            <a:r>
              <a:rPr lang="en-US" dirty="0"/>
              <a:t>Conversion tool</a:t>
            </a:r>
            <a:endParaRPr lang="lv-LV" dirty="0"/>
          </a:p>
        </p:txBody>
      </p:sp>
      <p:pic>
        <p:nvPicPr>
          <p:cNvPr id="1028" name="Picture 4" descr="Computer keyboard, typing icon. Line icon for programming, office work,  freelance typing concept. 素材庫向量圖| Adobe Stock">
            <a:extLst>
              <a:ext uri="{FF2B5EF4-FFF2-40B4-BE49-F238E27FC236}">
                <a16:creationId xmlns:a16="http://schemas.microsoft.com/office/drawing/2014/main" id="{177F14F0-3293-4F7D-976B-D0B8D69AF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1" t="10173" r="10691" b="10173"/>
          <a:stretch/>
        </p:blipFill>
        <p:spPr bwMode="auto">
          <a:xfrm>
            <a:off x="374729" y="3178189"/>
            <a:ext cx="831412" cy="84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AB069C-B542-4D97-8FB7-4DD3EC62F848}"/>
              </a:ext>
            </a:extLst>
          </p:cNvPr>
          <p:cNvSpPr txBox="1"/>
          <p:nvPr/>
        </p:nvSpPr>
        <p:spPr>
          <a:xfrm>
            <a:off x="4836234" y="1811814"/>
            <a:ext cx="3083070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Conversion to grayscale</a:t>
            </a:r>
            <a:endParaRPr lang="lv-LV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4490D1-2F57-4F73-A93E-10DAD7178549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010861" y="1996480"/>
            <a:ext cx="825373" cy="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CC05299-8AA2-4149-8749-D21E2A674D09}"/>
              </a:ext>
            </a:extLst>
          </p:cNvPr>
          <p:cNvSpPr txBox="1"/>
          <p:nvPr/>
        </p:nvSpPr>
        <p:spPr>
          <a:xfrm>
            <a:off x="5654225" y="2371908"/>
            <a:ext cx="1408853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lv-LV" dirty="0"/>
              <a:t>esseract.js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AE6F52-2A35-4BAF-9FC4-E879A245A26A}"/>
              </a:ext>
            </a:extLst>
          </p:cNvPr>
          <p:cNvSpPr txBox="1"/>
          <p:nvPr/>
        </p:nvSpPr>
        <p:spPr>
          <a:xfrm>
            <a:off x="5663655" y="4984800"/>
            <a:ext cx="1408853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</a:t>
            </a:r>
            <a:r>
              <a:rPr lang="lv-LV" dirty="0"/>
              <a:t>y</a:t>
            </a:r>
            <a:r>
              <a:rPr lang="en-US" dirty="0"/>
              <a:t>S</a:t>
            </a:r>
            <a:r>
              <a:rPr lang="lv-LV" dirty="0" err="1"/>
              <a:t>cript</a:t>
            </a:r>
            <a:endParaRPr lang="lv-LV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78E84E-D1E2-4B5B-9E8C-586FC811D266}"/>
              </a:ext>
            </a:extLst>
          </p:cNvPr>
          <p:cNvSpPr txBox="1"/>
          <p:nvPr/>
        </p:nvSpPr>
        <p:spPr>
          <a:xfrm>
            <a:off x="5424903" y="5544894"/>
            <a:ext cx="1879440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Conversion tool</a:t>
            </a:r>
            <a:endParaRPr lang="lv-LV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8E7FC37-2849-4950-AA14-ACD25E1880A4}"/>
              </a:ext>
            </a:extLst>
          </p:cNvPr>
          <p:cNvSpPr txBox="1"/>
          <p:nvPr/>
        </p:nvSpPr>
        <p:spPr>
          <a:xfrm>
            <a:off x="4567857" y="3022052"/>
            <a:ext cx="3600449" cy="1169551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Nr. 28. No 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Kurſemmes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5ta 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isteikẜchana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par</a:t>
            </a:r>
            <a:b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Kurſemmes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eedſihwotajeem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No Engures par</a:t>
            </a:r>
          </a:p>
          <a:p>
            <a:pPr marL="176213" indent="-176213"/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zilweku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glahbẜchanu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Ꞩ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ohdu-muiſchas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P. T. par-</a:t>
            </a:r>
          </a:p>
          <a:p>
            <a:pPr marL="176213" indent="-176213"/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radudeweju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ẜ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aẜsaukẜch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2. 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Durſuppes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P. T. par-</a:t>
            </a:r>
          </a:p>
          <a:p>
            <a:pPr marL="176213" indent="-176213"/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radudeweju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ẜ</a:t>
            </a:r>
            <a:r>
              <a:rPr lang="lv-LV" sz="1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aẜsaukẜch</a:t>
            </a:r>
            <a:r>
              <a:rPr lang="lv-LV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1.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DE5418D-BC67-4B9B-95C5-AF12A9510C65}"/>
              </a:ext>
            </a:extLst>
          </p:cNvPr>
          <p:cNvCxnSpPr>
            <a:cxnSpLocks/>
          </p:cNvCxnSpPr>
          <p:nvPr/>
        </p:nvCxnSpPr>
        <p:spPr>
          <a:xfrm>
            <a:off x="6358651" y="2184287"/>
            <a:ext cx="0" cy="187621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C00E75D-2894-4A31-8473-487AC8A4CA95}"/>
              </a:ext>
            </a:extLst>
          </p:cNvPr>
          <p:cNvCxnSpPr>
            <a:cxnSpLocks/>
            <a:stCxn id="15" idx="2"/>
            <a:endCxn id="47" idx="0"/>
          </p:cNvCxnSpPr>
          <p:nvPr/>
        </p:nvCxnSpPr>
        <p:spPr>
          <a:xfrm>
            <a:off x="6358652" y="2741240"/>
            <a:ext cx="9430" cy="280812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49DEAAD-1767-47C8-8E6E-80F8996C0DB7}"/>
              </a:ext>
            </a:extLst>
          </p:cNvPr>
          <p:cNvCxnSpPr>
            <a:cxnSpLocks/>
            <a:stCxn id="47" idx="2"/>
            <a:endCxn id="28" idx="0"/>
          </p:cNvCxnSpPr>
          <p:nvPr/>
        </p:nvCxnSpPr>
        <p:spPr>
          <a:xfrm>
            <a:off x="6368082" y="4191603"/>
            <a:ext cx="0" cy="793197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F1E97F1-983A-474D-A011-22D735BC373C}"/>
              </a:ext>
            </a:extLst>
          </p:cNvPr>
          <p:cNvCxnSpPr>
            <a:cxnSpLocks/>
          </p:cNvCxnSpPr>
          <p:nvPr/>
        </p:nvCxnSpPr>
        <p:spPr>
          <a:xfrm>
            <a:off x="6371716" y="5354132"/>
            <a:ext cx="0" cy="187621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2" descr="Upload Svg Png Icon Free Download (#234957) - OnlineWebFonts.COM">
            <a:extLst>
              <a:ext uri="{FF2B5EF4-FFF2-40B4-BE49-F238E27FC236}">
                <a16:creationId xmlns:a16="http://schemas.microsoft.com/office/drawing/2014/main" id="{AB29C844-DC09-4B38-8DB5-520C5C39C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89893"/>
            <a:ext cx="632642" cy="632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DB9061-1523-45E5-8A20-49AA3C085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03" b="80215"/>
          <a:stretch/>
        </p:blipFill>
        <p:spPr>
          <a:xfrm>
            <a:off x="1495406" y="1310870"/>
            <a:ext cx="249766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D114627-8ED7-4756-8FB2-AED70A4F8C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310" b="16582"/>
          <a:stretch/>
        </p:blipFill>
        <p:spPr>
          <a:xfrm>
            <a:off x="1495405" y="1571345"/>
            <a:ext cx="2497663" cy="1167649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BE33D3F-426E-4DF0-9919-9FF518E94D30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3954256" y="3606828"/>
            <a:ext cx="613601" cy="8448"/>
          </a:xfrm>
          <a:prstGeom prst="bentConnector3">
            <a:avLst>
              <a:gd name="adj1" fmla="val -561"/>
            </a:avLst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887A9D9-B814-47B2-BC12-9CED6FAE461F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 flipV="1">
            <a:off x="3925975" y="5729559"/>
            <a:ext cx="1498929" cy="21157"/>
          </a:xfrm>
          <a:prstGeom prst="bentConnector3">
            <a:avLst>
              <a:gd name="adj1" fmla="val 383"/>
            </a:avLst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BAC5DAD4-153B-4785-B808-926F34FC71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9572"/>
          <a:stretch/>
        </p:blipFill>
        <p:spPr>
          <a:xfrm>
            <a:off x="1512197" y="2877780"/>
            <a:ext cx="2480869" cy="116765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22FA128-4E05-4BCB-8831-A0F70E0219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4878" b="-829"/>
          <a:stretch/>
        </p:blipFill>
        <p:spPr>
          <a:xfrm>
            <a:off x="1512847" y="4040150"/>
            <a:ext cx="2480869" cy="36933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8ED8800-B603-40B9-8371-0F68F7C51F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5418"/>
          <a:stretch/>
        </p:blipFill>
        <p:spPr>
          <a:xfrm>
            <a:off x="1533232" y="5008654"/>
            <a:ext cx="2392742" cy="79592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8A52D3D-FFAB-4475-BD10-16B40EE8DA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9651"/>
          <a:stretch/>
        </p:blipFill>
        <p:spPr>
          <a:xfrm>
            <a:off x="1533232" y="5800135"/>
            <a:ext cx="1613828" cy="392403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3A1A2AF-0B26-4CC6-AE9B-82454F37876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251"/>
          <a:stretch/>
        </p:blipFill>
        <p:spPr>
          <a:xfrm>
            <a:off x="3126740" y="5800135"/>
            <a:ext cx="803045" cy="39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5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E3646E-9815-8418-06A1-571ADF64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C9064E-BD1D-460D-AD62-523435590C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5" t="11601" r="17589" b="5239"/>
          <a:stretch/>
        </p:blipFill>
        <p:spPr>
          <a:xfrm>
            <a:off x="616403" y="1290645"/>
            <a:ext cx="7911193" cy="474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9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511C3A-7535-82C0-AB3C-4305E9753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797856"/>
          </a:xfrm>
        </p:spPr>
        <p:txBody>
          <a:bodyPr>
            <a:normAutofit/>
          </a:bodyPr>
          <a:lstStyle/>
          <a:p>
            <a:r>
              <a:rPr lang="lv-LV" dirty="0"/>
              <a:t>JS </a:t>
            </a:r>
            <a:r>
              <a:rPr lang="en-US" dirty="0"/>
              <a:t>libraries </a:t>
            </a:r>
            <a:endParaRPr lang="lv-LV" dirty="0"/>
          </a:p>
          <a:p>
            <a:pPr lvl="1"/>
            <a:r>
              <a:rPr lang="en-US" dirty="0"/>
              <a:t>Tesseract</a:t>
            </a:r>
            <a:r>
              <a:rPr lang="lv-LV" dirty="0"/>
              <a:t>.</a:t>
            </a:r>
            <a:r>
              <a:rPr lang="lv-LV" dirty="0" err="1"/>
              <a:t>js</a:t>
            </a:r>
            <a:endParaRPr lang="lv-LV" dirty="0"/>
          </a:p>
          <a:p>
            <a:pPr lvl="1"/>
            <a:r>
              <a:rPr lang="en-US" dirty="0"/>
              <a:t>P</a:t>
            </a:r>
            <a:r>
              <a:rPr lang="lv-LV" dirty="0"/>
              <a:t>y</a:t>
            </a:r>
            <a:r>
              <a:rPr lang="en-US" dirty="0"/>
              <a:t>S</a:t>
            </a:r>
            <a:r>
              <a:rPr lang="lv-LV" dirty="0" err="1"/>
              <a:t>cript</a:t>
            </a:r>
            <a:endParaRPr lang="en-US" dirty="0"/>
          </a:p>
          <a:p>
            <a:pPr lvl="1"/>
            <a:endParaRPr lang="lv-LV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E3646E-9815-8418-06A1-571ADF64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2AC1110-6BA4-4999-ABB7-FE416D92D278}"/>
              </a:ext>
            </a:extLst>
          </p:cNvPr>
          <p:cNvSpPr txBox="1">
            <a:spLocks/>
          </p:cNvSpPr>
          <p:nvPr/>
        </p:nvSpPr>
        <p:spPr>
          <a:xfrm>
            <a:off x="3837215" y="1453931"/>
            <a:ext cx="2930978" cy="1387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/>
              <a:buChar char="–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</a:t>
            </a:r>
            <a:r>
              <a:rPr lang="lv-LV" dirty="0"/>
              <a:t> </a:t>
            </a:r>
            <a:r>
              <a:rPr lang="en-US" dirty="0"/>
              <a:t>libraries </a:t>
            </a:r>
            <a:endParaRPr lang="lv-LV" dirty="0"/>
          </a:p>
          <a:p>
            <a:pPr lvl="1"/>
            <a:r>
              <a:rPr lang="en-US" dirty="0"/>
              <a:t>re</a:t>
            </a:r>
            <a:endParaRPr lang="lv-LV" dirty="0"/>
          </a:p>
          <a:p>
            <a:pPr lvl="1"/>
            <a:r>
              <a:rPr lang="en-US" dirty="0"/>
              <a:t>string</a:t>
            </a:r>
          </a:p>
          <a:p>
            <a:pPr lvl="1"/>
            <a:r>
              <a:rPr lang="en-US" dirty="0" err="1"/>
              <a:t>LatvianStemmer</a:t>
            </a:r>
            <a:endParaRPr lang="en-US" dirty="0"/>
          </a:p>
          <a:p>
            <a:pPr lvl="1"/>
            <a:endParaRPr lang="lv-LV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658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511C3A-7535-82C0-AB3C-4305E9753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797856"/>
          </a:xfrm>
        </p:spPr>
        <p:txBody>
          <a:bodyPr>
            <a:normAutofit/>
          </a:bodyPr>
          <a:lstStyle/>
          <a:p>
            <a:pPr marL="363538" indent="-363538">
              <a:buFont typeface="+mj-lt"/>
              <a:buAutoNum type="arabicPeriod"/>
            </a:pPr>
            <a:r>
              <a:rPr lang="en-US" dirty="0"/>
              <a:t>Letter conversion</a:t>
            </a:r>
            <a:br>
              <a:rPr lang="lv-LV" dirty="0"/>
            </a:br>
            <a:br>
              <a:rPr lang="lv-LV" dirty="0"/>
            </a:br>
            <a:endParaRPr lang="lv-LV" dirty="0"/>
          </a:p>
          <a:p>
            <a:pPr marL="363538" indent="-363538">
              <a:buFont typeface="+mj-lt"/>
              <a:buAutoNum type="arabicPeriod"/>
            </a:pPr>
            <a:r>
              <a:rPr lang="en-US" dirty="0"/>
              <a:t>Prefix conversion</a:t>
            </a:r>
            <a:br>
              <a:rPr lang="lv-LV" dirty="0"/>
            </a:br>
            <a:br>
              <a:rPr lang="lv-LV" dirty="0"/>
            </a:br>
            <a:endParaRPr lang="lv-LV" dirty="0"/>
          </a:p>
          <a:p>
            <a:pPr marL="363538" indent="-363538">
              <a:buFont typeface="+mj-lt"/>
              <a:buAutoNum type="arabicPeriod"/>
            </a:pPr>
            <a:r>
              <a:rPr lang="en-US" dirty="0"/>
              <a:t>Diphthong </a:t>
            </a:r>
            <a:r>
              <a:rPr lang="lv-LV" dirty="0"/>
              <a:t>‘</a:t>
            </a:r>
            <a:r>
              <a:rPr lang="lv-LV" dirty="0" err="1"/>
              <a:t>ie</a:t>
            </a:r>
            <a:r>
              <a:rPr lang="lv-LV" dirty="0"/>
              <a:t>’ </a:t>
            </a:r>
            <a:r>
              <a:rPr lang="en-US" dirty="0"/>
              <a:t>conversion</a:t>
            </a:r>
            <a:br>
              <a:rPr lang="lv-LV" dirty="0"/>
            </a:br>
            <a:br>
              <a:rPr lang="lv-LV" dirty="0"/>
            </a:br>
            <a:endParaRPr lang="lv-LV" dirty="0"/>
          </a:p>
          <a:p>
            <a:pPr marL="363538" indent="-363538">
              <a:buFont typeface="+mj-lt"/>
              <a:buAutoNum type="arabicPeriod"/>
            </a:pPr>
            <a:r>
              <a:rPr lang="en-US" dirty="0"/>
              <a:t>‘</a:t>
            </a:r>
            <a:r>
              <a:rPr lang="lv-LV" dirty="0" err="1"/>
              <a:t>zt</a:t>
            </a:r>
            <a:r>
              <a:rPr lang="en-US" dirty="0"/>
              <a:t>’</a:t>
            </a:r>
            <a:r>
              <a:rPr lang="lv-LV" dirty="0"/>
              <a:t>, </a:t>
            </a:r>
            <a:r>
              <a:rPr lang="en-US" dirty="0"/>
              <a:t>‘</a:t>
            </a:r>
            <a:r>
              <a:rPr lang="lv-LV" dirty="0" err="1"/>
              <a:t>zd</a:t>
            </a:r>
            <a:r>
              <a:rPr lang="en-US" dirty="0"/>
              <a:t>’</a:t>
            </a:r>
            <a:r>
              <a:rPr lang="lv-LV" dirty="0"/>
              <a:t> </a:t>
            </a:r>
            <a:r>
              <a:rPr lang="en-US" dirty="0"/>
              <a:t>and</a:t>
            </a:r>
            <a:r>
              <a:rPr lang="lv-LV" dirty="0"/>
              <a:t> </a:t>
            </a:r>
            <a:r>
              <a:rPr lang="en-US" dirty="0"/>
              <a:t>‘</a:t>
            </a:r>
            <a:r>
              <a:rPr lang="lv-LV" dirty="0" err="1"/>
              <a:t>zp</a:t>
            </a:r>
            <a:r>
              <a:rPr lang="en-US" dirty="0"/>
              <a:t>’</a:t>
            </a:r>
            <a:r>
              <a:rPr lang="lv-LV" dirty="0"/>
              <a:t> </a:t>
            </a:r>
            <a:r>
              <a:rPr lang="en-US" dirty="0"/>
              <a:t>conversion</a:t>
            </a:r>
            <a:r>
              <a:rPr lang="lv-LV" dirty="0"/>
              <a:t> </a:t>
            </a:r>
            <a:r>
              <a:rPr lang="en-US" dirty="0"/>
              <a:t>to</a:t>
            </a:r>
            <a:br>
              <a:rPr lang="lv-LV" dirty="0"/>
            </a:br>
            <a:r>
              <a:rPr lang="en-US" dirty="0"/>
              <a:t>‘</a:t>
            </a:r>
            <a:r>
              <a:rPr lang="lv-LV" dirty="0" err="1"/>
              <a:t>st</a:t>
            </a:r>
            <a:r>
              <a:rPr lang="en-US" dirty="0"/>
              <a:t>’</a:t>
            </a:r>
            <a:r>
              <a:rPr lang="lv-LV" dirty="0"/>
              <a:t>, </a:t>
            </a:r>
            <a:r>
              <a:rPr lang="en-US" dirty="0"/>
              <a:t>‘</a:t>
            </a:r>
            <a:r>
              <a:rPr lang="lv-LV" dirty="0" err="1"/>
              <a:t>sd</a:t>
            </a:r>
            <a:r>
              <a:rPr lang="en-US" dirty="0"/>
              <a:t>’</a:t>
            </a:r>
            <a:r>
              <a:rPr lang="lv-LV" dirty="0"/>
              <a:t> </a:t>
            </a:r>
            <a:r>
              <a:rPr lang="en-US" dirty="0"/>
              <a:t>and</a:t>
            </a:r>
            <a:r>
              <a:rPr lang="lv-LV" dirty="0"/>
              <a:t> </a:t>
            </a:r>
            <a:r>
              <a:rPr lang="en-US" dirty="0"/>
              <a:t>‘</a:t>
            </a:r>
            <a:r>
              <a:rPr lang="lv-LV" dirty="0" err="1"/>
              <a:t>sp</a:t>
            </a:r>
            <a:r>
              <a:rPr lang="lv-LV" dirty="0"/>
              <a:t>’</a:t>
            </a:r>
          </a:p>
          <a:p>
            <a:pPr marL="363538" lvl="1" indent="-363538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E3646E-9815-8418-06A1-571ADF64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2AC1110-6BA4-4999-ABB7-FE416D92D278}"/>
              </a:ext>
            </a:extLst>
          </p:cNvPr>
          <p:cNvSpPr txBox="1">
            <a:spLocks/>
          </p:cNvSpPr>
          <p:nvPr/>
        </p:nvSpPr>
        <p:spPr>
          <a:xfrm>
            <a:off x="4044950" y="1410897"/>
            <a:ext cx="5388428" cy="4036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/>
              <a:buChar char="–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lv-LV" b="1" dirty="0" err="1"/>
              <a:t>w</a:t>
            </a:r>
            <a:r>
              <a:rPr lang="lv-LV" dirty="0" err="1"/>
              <a:t>isis</a:t>
            </a:r>
            <a:r>
              <a:rPr lang="lv-LV" b="1" dirty="0" err="1"/>
              <a:t>ſ</a:t>
            </a:r>
            <a:r>
              <a:rPr lang="lv-LV" dirty="0" err="1"/>
              <a:t>peeg</a:t>
            </a:r>
            <a:r>
              <a:rPr lang="lv-LV" b="1" dirty="0" err="1"/>
              <a:t>oh</a:t>
            </a:r>
            <a:r>
              <a:rPr lang="lv-LV" dirty="0" err="1"/>
              <a:t>t</a:t>
            </a:r>
            <a:r>
              <a:rPr lang="lv-LV" b="1" dirty="0" err="1"/>
              <a:t>ah</a:t>
            </a:r>
            <a:r>
              <a:rPr lang="lv-LV" dirty="0" err="1"/>
              <a:t>kais</a:t>
            </a:r>
            <a:r>
              <a:rPr lang="lv-LV" dirty="0"/>
              <a:t> → </a:t>
            </a:r>
            <a:r>
              <a:rPr lang="lv-LV" b="1" dirty="0" err="1"/>
              <a:t>v</a:t>
            </a:r>
            <a:r>
              <a:rPr lang="lv-LV" dirty="0" err="1"/>
              <a:t>isis</a:t>
            </a:r>
            <a:r>
              <a:rPr lang="lv-LV" b="1" dirty="0" err="1"/>
              <a:t>z</a:t>
            </a:r>
            <a:r>
              <a:rPr lang="lv-LV" dirty="0" err="1"/>
              <a:t>peeg</a:t>
            </a:r>
            <a:r>
              <a:rPr lang="lv-LV" b="1" dirty="0" err="1"/>
              <a:t>o</a:t>
            </a:r>
            <a:r>
              <a:rPr lang="lv-LV" dirty="0" err="1"/>
              <a:t>t</a:t>
            </a:r>
            <a:r>
              <a:rPr lang="lv-LV" b="1" dirty="0" err="1"/>
              <a:t>ā</a:t>
            </a:r>
            <a:r>
              <a:rPr lang="lv-LV" dirty="0" err="1"/>
              <a:t>kais</a:t>
            </a:r>
            <a:r>
              <a:rPr lang="lv-LV" dirty="0"/>
              <a:t> </a:t>
            </a:r>
            <a:r>
              <a:rPr lang="lv-LV" dirty="0" err="1"/>
              <a:t>is</a:t>
            </a:r>
            <a:r>
              <a:rPr lang="lv-LV" b="1" dirty="0" err="1"/>
              <a:t>ah</a:t>
            </a:r>
            <a:r>
              <a:rPr lang="lv-LV" dirty="0" err="1"/>
              <a:t>r</a:t>
            </a:r>
            <a:r>
              <a:rPr lang="lv-LV" b="1" dirty="0" err="1"/>
              <a:t>ſ</a:t>
            </a:r>
            <a:r>
              <a:rPr lang="lv-LV" dirty="0" err="1"/>
              <a:t>t</a:t>
            </a:r>
            <a:r>
              <a:rPr lang="lv-LV" b="1" dirty="0" err="1"/>
              <a:t>eh</a:t>
            </a:r>
            <a:r>
              <a:rPr lang="lv-LV" dirty="0" err="1"/>
              <a:t>tees</a:t>
            </a:r>
            <a:r>
              <a:rPr lang="lv-LV" dirty="0"/>
              <a:t> → </a:t>
            </a:r>
            <a:r>
              <a:rPr lang="lv-LV" dirty="0" err="1"/>
              <a:t>is</a:t>
            </a:r>
            <a:r>
              <a:rPr lang="lv-LV" b="1" dirty="0" err="1"/>
              <a:t>ā</a:t>
            </a:r>
            <a:r>
              <a:rPr lang="lv-LV" dirty="0" err="1"/>
              <a:t>r</a:t>
            </a:r>
            <a:r>
              <a:rPr lang="lv-LV" b="1" dirty="0" err="1"/>
              <a:t>z</a:t>
            </a:r>
            <a:r>
              <a:rPr lang="lv-LV" dirty="0" err="1"/>
              <a:t>t</a:t>
            </a:r>
            <a:r>
              <a:rPr lang="lv-LV" b="1" dirty="0" err="1"/>
              <a:t>ē</a:t>
            </a:r>
            <a:r>
              <a:rPr lang="lv-LV" dirty="0" err="1"/>
              <a:t>tees</a:t>
            </a:r>
            <a:endParaRPr lang="lv-LV" dirty="0"/>
          </a:p>
          <a:p>
            <a:endParaRPr lang="lv-LV" dirty="0"/>
          </a:p>
          <a:p>
            <a:pPr marL="457200" lvl="1" indent="0">
              <a:buNone/>
            </a:pPr>
            <a:r>
              <a:rPr lang="lv-LV" dirty="0" err="1"/>
              <a:t>vis</a:t>
            </a:r>
            <a:r>
              <a:rPr lang="lv-LV" b="1" dirty="0" err="1"/>
              <a:t>is</a:t>
            </a:r>
            <a:r>
              <a:rPr lang="lv-LV" dirty="0" err="1"/>
              <a:t>zpeegotākais</a:t>
            </a:r>
            <a:r>
              <a:rPr lang="lv-LV" dirty="0"/>
              <a:t> → </a:t>
            </a:r>
            <a:r>
              <a:rPr lang="lv-LV" dirty="0" err="1"/>
              <a:t>vis</a:t>
            </a:r>
            <a:r>
              <a:rPr lang="lv-LV" b="1" dirty="0" err="1"/>
              <a:t>iz</a:t>
            </a:r>
            <a:r>
              <a:rPr lang="lv-LV" dirty="0" err="1"/>
              <a:t>zpeegotākais</a:t>
            </a:r>
            <a:endParaRPr lang="lv-LV" dirty="0"/>
          </a:p>
          <a:p>
            <a:pPr marL="457200" lvl="1" indent="0">
              <a:buNone/>
            </a:pPr>
            <a:r>
              <a:rPr lang="lv-LV" b="1" dirty="0" err="1"/>
              <a:t>is</a:t>
            </a:r>
            <a:r>
              <a:rPr lang="lv-LV" dirty="0" err="1"/>
              <a:t>ārztētees</a:t>
            </a:r>
            <a:r>
              <a:rPr lang="lv-LV" dirty="0"/>
              <a:t> → </a:t>
            </a:r>
            <a:r>
              <a:rPr lang="lv-LV" b="1" dirty="0" err="1"/>
              <a:t>iz</a:t>
            </a:r>
            <a:r>
              <a:rPr lang="lv-LV" dirty="0" err="1"/>
              <a:t>ārztētees</a:t>
            </a:r>
            <a:endParaRPr lang="lv-LV" dirty="0"/>
          </a:p>
          <a:p>
            <a:endParaRPr lang="en-US" dirty="0"/>
          </a:p>
          <a:p>
            <a:pPr marL="457200" lvl="1" indent="0">
              <a:buNone/>
            </a:pPr>
            <a:r>
              <a:rPr lang="lv-LV" dirty="0" err="1"/>
              <a:t>visizzp</a:t>
            </a:r>
            <a:r>
              <a:rPr lang="lv-LV" b="1" dirty="0" err="1"/>
              <a:t>ee</a:t>
            </a:r>
            <a:r>
              <a:rPr lang="lv-LV" dirty="0" err="1"/>
              <a:t>gotākais</a:t>
            </a:r>
            <a:r>
              <a:rPr lang="lv-LV" dirty="0"/>
              <a:t> → </a:t>
            </a:r>
            <a:r>
              <a:rPr lang="lv-LV" dirty="0" err="1"/>
              <a:t>visizzp</a:t>
            </a:r>
            <a:r>
              <a:rPr lang="lv-LV" b="1" dirty="0" err="1"/>
              <a:t>ie</a:t>
            </a:r>
            <a:r>
              <a:rPr lang="lv-LV" dirty="0" err="1"/>
              <a:t>gotākais</a:t>
            </a:r>
            <a:endParaRPr lang="lv-LV" dirty="0"/>
          </a:p>
          <a:p>
            <a:pPr marL="457200" lvl="1" indent="0">
              <a:buNone/>
            </a:pPr>
            <a:r>
              <a:rPr lang="lv-LV" dirty="0" err="1"/>
              <a:t>izārztēt</a:t>
            </a:r>
            <a:r>
              <a:rPr lang="lv-LV" b="1" dirty="0" err="1"/>
              <a:t>ee</a:t>
            </a:r>
            <a:r>
              <a:rPr lang="lv-LV" dirty="0" err="1"/>
              <a:t>s</a:t>
            </a:r>
            <a:r>
              <a:rPr lang="lv-LV" dirty="0"/>
              <a:t> → </a:t>
            </a:r>
            <a:r>
              <a:rPr lang="lv-LV" dirty="0" err="1"/>
              <a:t>izārztēt</a:t>
            </a:r>
            <a:r>
              <a:rPr lang="lv-LV" b="1" dirty="0" err="1"/>
              <a:t>ie</a:t>
            </a:r>
            <a:r>
              <a:rPr lang="lv-LV" dirty="0" err="1"/>
              <a:t>s</a:t>
            </a:r>
            <a:endParaRPr lang="lv-LV" dirty="0"/>
          </a:p>
          <a:p>
            <a:endParaRPr lang="lv-LV" dirty="0"/>
          </a:p>
          <a:p>
            <a:pPr marL="457200" lvl="1" indent="0">
              <a:buNone/>
            </a:pPr>
            <a:r>
              <a:rPr lang="lv-LV" dirty="0" err="1"/>
              <a:t>visiz</a:t>
            </a:r>
            <a:r>
              <a:rPr lang="lv-LV" b="1" dirty="0" err="1"/>
              <a:t>zp</a:t>
            </a:r>
            <a:r>
              <a:rPr lang="lv-LV" dirty="0" err="1"/>
              <a:t>iegotākais</a:t>
            </a:r>
            <a:r>
              <a:rPr lang="lv-LV" dirty="0"/>
              <a:t> → visiz</a:t>
            </a:r>
            <a:r>
              <a:rPr lang="lv-LV" b="1" dirty="0"/>
              <a:t>sp</a:t>
            </a:r>
            <a:r>
              <a:rPr lang="lv-LV" dirty="0"/>
              <a:t>iegotākais</a:t>
            </a:r>
          </a:p>
          <a:p>
            <a:pPr marL="457200" lvl="1" indent="0">
              <a:buNone/>
            </a:pPr>
            <a:r>
              <a:rPr lang="lv-LV" dirty="0" err="1"/>
              <a:t>izār</a:t>
            </a:r>
            <a:r>
              <a:rPr lang="lv-LV" b="1" dirty="0" err="1"/>
              <a:t>zt</a:t>
            </a:r>
            <a:r>
              <a:rPr lang="lv-LV" dirty="0" err="1"/>
              <a:t>ēties</a:t>
            </a:r>
            <a:r>
              <a:rPr lang="lv-LV" dirty="0"/>
              <a:t> → izār</a:t>
            </a:r>
            <a:r>
              <a:rPr lang="lv-LV" b="1" dirty="0"/>
              <a:t>st</a:t>
            </a:r>
            <a:r>
              <a:rPr lang="lv-LV" dirty="0"/>
              <a:t>ēties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483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511C3A-7535-82C0-AB3C-4305E9753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797856"/>
          </a:xfrm>
        </p:spPr>
        <p:txBody>
          <a:bodyPr>
            <a:normAutofit/>
          </a:bodyPr>
          <a:lstStyle/>
          <a:p>
            <a:pPr marL="355600" indent="-355600">
              <a:buAutoNum type="arabicPeriod" startAt="5"/>
            </a:pPr>
            <a:r>
              <a:rPr lang="en-US" dirty="0"/>
              <a:t>‘</a:t>
            </a:r>
            <a:r>
              <a:rPr lang="lv-LV" dirty="0" err="1"/>
              <a:t>ch</a:t>
            </a:r>
            <a:r>
              <a:rPr lang="en-US" dirty="0"/>
              <a:t>’</a:t>
            </a:r>
            <a:r>
              <a:rPr lang="lv-LV" dirty="0"/>
              <a:t> </a:t>
            </a:r>
            <a:r>
              <a:rPr lang="en-US" dirty="0"/>
              <a:t>conversion</a:t>
            </a:r>
            <a:r>
              <a:rPr lang="lv-LV" dirty="0"/>
              <a:t> </a:t>
            </a:r>
            <a:r>
              <a:rPr lang="en-US" dirty="0"/>
              <a:t>to</a:t>
            </a:r>
            <a:r>
              <a:rPr lang="lv-LV" dirty="0"/>
              <a:t> </a:t>
            </a:r>
            <a:r>
              <a:rPr lang="en-US" dirty="0"/>
              <a:t>‘</a:t>
            </a:r>
            <a:r>
              <a:rPr lang="lv-LV" dirty="0"/>
              <a:t>h</a:t>
            </a:r>
            <a:r>
              <a:rPr lang="en-US" dirty="0"/>
              <a:t>’</a:t>
            </a:r>
            <a:br>
              <a:rPr lang="lv-LV" dirty="0"/>
            </a:br>
            <a:br>
              <a:rPr lang="lv-LV" dirty="0"/>
            </a:br>
            <a:endParaRPr lang="lv-LV" dirty="0"/>
          </a:p>
          <a:p>
            <a:pPr marL="355600" indent="-355600">
              <a:buAutoNum type="arabicPeriod" startAt="5"/>
            </a:pPr>
            <a:r>
              <a:rPr lang="lv-LV" dirty="0"/>
              <a:t>C</a:t>
            </a:r>
            <a:r>
              <a:rPr lang="en-US" dirty="0" err="1"/>
              <a:t>onversion</a:t>
            </a:r>
            <a:r>
              <a:rPr lang="en-US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double</a:t>
            </a:r>
            <a:br>
              <a:rPr lang="lv-LV" dirty="0"/>
            </a:br>
            <a:r>
              <a:rPr lang="lv-LV" dirty="0" err="1"/>
              <a:t>consonants</a:t>
            </a:r>
            <a:r>
              <a:rPr lang="lv-LV" dirty="0"/>
              <a:t> </a:t>
            </a:r>
            <a:r>
              <a:rPr lang="lv-LV" dirty="0" err="1"/>
              <a:t>after</a:t>
            </a:r>
            <a:r>
              <a:rPr lang="lv-LV" dirty="0"/>
              <a:t> a </a:t>
            </a:r>
            <a:r>
              <a:rPr lang="lv-LV" dirty="0" err="1"/>
              <a:t>short</a:t>
            </a:r>
            <a:r>
              <a:rPr lang="lv-LV" dirty="0"/>
              <a:t> </a:t>
            </a:r>
            <a:r>
              <a:rPr lang="lv-LV" dirty="0" err="1"/>
              <a:t>vowel</a:t>
            </a:r>
            <a:endParaRPr lang="lv-LV" dirty="0"/>
          </a:p>
          <a:p>
            <a:pPr marL="0" indent="0">
              <a:buNone/>
            </a:pPr>
            <a:br>
              <a:rPr lang="lv-LV" dirty="0"/>
            </a:br>
            <a:endParaRPr lang="lv-LV" dirty="0"/>
          </a:p>
          <a:p>
            <a:pPr marL="0" indent="0">
              <a:buNone/>
            </a:pPr>
            <a:r>
              <a:rPr lang="lv-LV" dirty="0"/>
              <a:t>7.  C</a:t>
            </a:r>
            <a:r>
              <a:rPr lang="en-US" dirty="0" err="1"/>
              <a:t>onversion</a:t>
            </a:r>
            <a:r>
              <a:rPr lang="en-US" dirty="0"/>
              <a:t> </a:t>
            </a:r>
            <a:r>
              <a:rPr lang="lv-LV" dirty="0" err="1"/>
              <a:t>of</a:t>
            </a:r>
            <a:r>
              <a:rPr lang="lv-LV" dirty="0"/>
              <a:t> verb </a:t>
            </a:r>
            <a:r>
              <a:rPr lang="lv-LV" dirty="0" err="1"/>
              <a:t>endings</a:t>
            </a:r>
            <a:br>
              <a:rPr lang="lv-LV" dirty="0"/>
            </a:br>
            <a:endParaRPr lang="lv-LV" dirty="0"/>
          </a:p>
          <a:p>
            <a:pPr marL="0" indent="0">
              <a:buNone/>
            </a:pPr>
            <a:endParaRPr lang="lv-LV" dirty="0"/>
          </a:p>
          <a:p>
            <a:pPr marL="0" indent="0">
              <a:buNone/>
            </a:pPr>
            <a:r>
              <a:rPr lang="lv-LV" dirty="0"/>
              <a:t>8.  </a:t>
            </a:r>
            <a:r>
              <a:rPr lang="en-US"/>
              <a:t>Suffix</a:t>
            </a:r>
            <a:r>
              <a:rPr lang="lv-LV"/>
              <a:t> </a:t>
            </a:r>
            <a:r>
              <a:rPr lang="en-US" dirty="0"/>
              <a:t>conversion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E3646E-9815-8418-06A1-571ADF64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2AC1110-6BA4-4999-ABB7-FE416D92D278}"/>
              </a:ext>
            </a:extLst>
          </p:cNvPr>
          <p:cNvSpPr txBox="1">
            <a:spLocks/>
          </p:cNvSpPr>
          <p:nvPr/>
        </p:nvSpPr>
        <p:spPr>
          <a:xfrm>
            <a:off x="4044950" y="1410897"/>
            <a:ext cx="5388428" cy="4036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/>
              <a:buChar char="–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lv-LV" dirty="0" err="1"/>
              <a:t>ar</a:t>
            </a:r>
            <a:r>
              <a:rPr lang="lv-LV" b="1" dirty="0" err="1"/>
              <a:t>ch</a:t>
            </a:r>
            <a:r>
              <a:rPr lang="lv-LV" dirty="0" err="1"/>
              <a:t>itekts</a:t>
            </a:r>
            <a:r>
              <a:rPr lang="lv-LV" dirty="0"/>
              <a:t> → ar</a:t>
            </a:r>
            <a:r>
              <a:rPr lang="lv-LV" b="1" dirty="0"/>
              <a:t>h</a:t>
            </a:r>
            <a:r>
              <a:rPr lang="lv-LV" dirty="0"/>
              <a:t>itekts</a:t>
            </a:r>
          </a:p>
          <a:p>
            <a:pPr marL="457200" lvl="1" indent="0">
              <a:buNone/>
            </a:pPr>
            <a:r>
              <a:rPr lang="lv-LV" dirty="0" err="1"/>
              <a:t>Če</a:t>
            </a:r>
            <a:r>
              <a:rPr lang="lv-LV" b="1" dirty="0" err="1"/>
              <a:t>ch</a:t>
            </a:r>
            <a:r>
              <a:rPr lang="lv-LV" dirty="0" err="1"/>
              <a:t>ija</a:t>
            </a:r>
            <a:r>
              <a:rPr lang="lv-LV" dirty="0"/>
              <a:t> → Če</a:t>
            </a:r>
            <a:r>
              <a:rPr lang="lv-LV" b="1" dirty="0"/>
              <a:t>h</a:t>
            </a:r>
            <a:r>
              <a:rPr lang="lv-LV" dirty="0"/>
              <a:t>ija</a:t>
            </a:r>
          </a:p>
          <a:p>
            <a:endParaRPr lang="lv-LV" dirty="0"/>
          </a:p>
          <a:p>
            <a:pPr marL="457200" lvl="1" indent="0">
              <a:buNone/>
            </a:pPr>
            <a:r>
              <a:rPr lang="lv-LV" dirty="0" err="1"/>
              <a:t>g</a:t>
            </a:r>
            <a:r>
              <a:rPr lang="lv-LV" b="1" dirty="0" err="1"/>
              <a:t>ull</a:t>
            </a:r>
            <a:r>
              <a:rPr lang="lv-LV" dirty="0" err="1"/>
              <a:t>et</a:t>
            </a:r>
            <a:r>
              <a:rPr lang="lv-LV" dirty="0"/>
              <a:t> → </a:t>
            </a:r>
            <a:r>
              <a:rPr lang="lv-LV" dirty="0" err="1"/>
              <a:t>g</a:t>
            </a:r>
            <a:r>
              <a:rPr lang="lv-LV" b="1" dirty="0" err="1"/>
              <a:t>ul</a:t>
            </a:r>
            <a:r>
              <a:rPr lang="lv-LV" dirty="0" err="1"/>
              <a:t>et</a:t>
            </a:r>
            <a:endParaRPr lang="lv-LV" dirty="0"/>
          </a:p>
          <a:p>
            <a:pPr marL="457200" lvl="1" indent="0">
              <a:buNone/>
            </a:pPr>
            <a:r>
              <a:rPr lang="lv-LV" dirty="0" err="1"/>
              <a:t>p</a:t>
            </a:r>
            <a:r>
              <a:rPr lang="lv-LV" b="1" dirty="0" err="1"/>
              <a:t>arr</a:t>
            </a:r>
            <a:r>
              <a:rPr lang="lv-LV" dirty="0" err="1"/>
              <a:t>ādijas</a:t>
            </a:r>
            <a:r>
              <a:rPr lang="lv-LV" dirty="0"/>
              <a:t> → </a:t>
            </a:r>
            <a:r>
              <a:rPr lang="lv-LV" dirty="0" err="1"/>
              <a:t>p</a:t>
            </a:r>
            <a:r>
              <a:rPr lang="lv-LV" b="1" dirty="0" err="1"/>
              <a:t>ar</a:t>
            </a:r>
            <a:r>
              <a:rPr lang="lv-LV" dirty="0" err="1"/>
              <a:t>ādijas</a:t>
            </a:r>
            <a:endParaRPr lang="lv-LV" dirty="0"/>
          </a:p>
          <a:p>
            <a:endParaRPr lang="en-US" dirty="0"/>
          </a:p>
          <a:p>
            <a:pPr marL="457200" lvl="1" indent="0">
              <a:buNone/>
            </a:pPr>
            <a:r>
              <a:rPr lang="lv-LV" dirty="0" err="1"/>
              <a:t>gul</a:t>
            </a:r>
            <a:r>
              <a:rPr lang="lv-LV" b="1" dirty="0" err="1"/>
              <a:t>e</a:t>
            </a:r>
            <a:r>
              <a:rPr lang="lv-LV" dirty="0" err="1"/>
              <a:t>t</a:t>
            </a:r>
            <a:r>
              <a:rPr lang="lv-LV" dirty="0"/>
              <a:t> → gul</a:t>
            </a:r>
            <a:r>
              <a:rPr lang="lv-LV" b="1" dirty="0"/>
              <a:t>ē</a:t>
            </a:r>
            <a:r>
              <a:rPr lang="lv-LV" dirty="0"/>
              <a:t>t</a:t>
            </a:r>
          </a:p>
          <a:p>
            <a:pPr marL="457200" lvl="1" indent="0">
              <a:buNone/>
            </a:pPr>
            <a:r>
              <a:rPr lang="lv-LV" dirty="0" err="1"/>
              <a:t>parād</a:t>
            </a:r>
            <a:r>
              <a:rPr lang="lv-LV" b="1" dirty="0" err="1"/>
              <a:t>i</a:t>
            </a:r>
            <a:r>
              <a:rPr lang="lv-LV" dirty="0" err="1"/>
              <a:t>j</a:t>
            </a:r>
            <a:r>
              <a:rPr lang="lv-LV" b="1" dirty="0" err="1"/>
              <a:t>a</a:t>
            </a:r>
            <a:r>
              <a:rPr lang="lv-LV" dirty="0" err="1"/>
              <a:t>s</a:t>
            </a:r>
            <a:r>
              <a:rPr lang="lv-LV" dirty="0"/>
              <a:t> → parād</a:t>
            </a:r>
            <a:r>
              <a:rPr lang="lv-LV" b="1" dirty="0"/>
              <a:t>ī</a:t>
            </a:r>
            <a:r>
              <a:rPr lang="lv-LV" dirty="0"/>
              <a:t>j</a:t>
            </a:r>
            <a:r>
              <a:rPr lang="lv-LV" b="1" dirty="0"/>
              <a:t>ā</a:t>
            </a:r>
            <a:r>
              <a:rPr lang="lv-LV" dirty="0"/>
              <a:t>s</a:t>
            </a:r>
          </a:p>
          <a:p>
            <a:endParaRPr lang="lv-LV" dirty="0"/>
          </a:p>
          <a:p>
            <a:pPr marL="457200" lvl="1" indent="0">
              <a:buNone/>
            </a:pPr>
            <a:r>
              <a:rPr lang="lv-LV" dirty="0" err="1"/>
              <a:t>gul</a:t>
            </a:r>
            <a:r>
              <a:rPr lang="lv-LV" b="1" dirty="0" err="1"/>
              <a:t>e</a:t>
            </a:r>
            <a:r>
              <a:rPr lang="lv-LV" dirty="0" err="1"/>
              <a:t>šana</a:t>
            </a:r>
            <a:r>
              <a:rPr lang="lv-LV" dirty="0"/>
              <a:t> → gul</a:t>
            </a:r>
            <a:r>
              <a:rPr lang="lv-LV" b="1" dirty="0"/>
              <a:t>ē</a:t>
            </a:r>
            <a:r>
              <a:rPr lang="lv-LV" dirty="0"/>
              <a:t>šana</a:t>
            </a:r>
          </a:p>
          <a:p>
            <a:pPr marL="457200" lvl="1" indent="0">
              <a:buNone/>
            </a:pPr>
            <a:r>
              <a:rPr lang="lv-LV" dirty="0" err="1"/>
              <a:t>parād</a:t>
            </a:r>
            <a:r>
              <a:rPr lang="lv-LV" b="1" dirty="0" err="1"/>
              <a:t>i</a:t>
            </a:r>
            <a:r>
              <a:rPr lang="lv-LV" dirty="0" err="1"/>
              <a:t>ba</a:t>
            </a:r>
            <a:r>
              <a:rPr lang="lv-LV" dirty="0"/>
              <a:t> </a:t>
            </a:r>
            <a:r>
              <a:rPr lang="lv-LV"/>
              <a:t>→ parād</a:t>
            </a:r>
            <a:r>
              <a:rPr lang="lv-LV" b="1"/>
              <a:t>ī</a:t>
            </a:r>
            <a:r>
              <a:rPr lang="lv-LV"/>
              <a:t>ba</a:t>
            </a:r>
            <a:endParaRPr lang="lv-LV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F307D1-416E-472E-878E-0BCE1260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/>
          <a:lstStyle/>
          <a:p>
            <a:r>
              <a:rPr lang="en-US" dirty="0"/>
              <a:t>Testing</a:t>
            </a:r>
            <a:r>
              <a:rPr lang="lv-LV" dirty="0"/>
              <a:t> set</a:t>
            </a:r>
          </a:p>
        </p:txBody>
      </p:sp>
      <p:sp>
        <p:nvSpPr>
          <p:cNvPr id="29" name="Content Placeholder 1">
            <a:extLst>
              <a:ext uri="{FF2B5EF4-FFF2-40B4-BE49-F238E27FC236}">
                <a16:creationId xmlns:a16="http://schemas.microsoft.com/office/drawing/2014/main" id="{CB507CB9-C0D7-48E9-8DC6-D1999ED21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489669"/>
          </a:xfrm>
        </p:spPr>
        <p:txBody>
          <a:bodyPr>
            <a:normAutofit/>
          </a:bodyPr>
          <a:lstStyle/>
          <a:p>
            <a:r>
              <a:rPr lang="lv-LV" dirty="0"/>
              <a:t>20 </a:t>
            </a:r>
            <a:r>
              <a:rPr lang="en-AE"/>
              <a:t>pages</a:t>
            </a:r>
            <a:r>
              <a:rPr lang="lv-LV"/>
              <a:t> (18 677 words) from 1820s till 1930s</a:t>
            </a:r>
            <a:br>
              <a:rPr lang="lv-LV" dirty="0"/>
            </a:br>
            <a:r>
              <a:rPr lang="lv-LV" sz="1400"/>
              <a:t>	</a:t>
            </a:r>
            <a:br>
              <a:rPr lang="lv-LV"/>
            </a:br>
            <a:r>
              <a:rPr lang="lv-LV"/>
              <a:t>		    </a:t>
            </a:r>
            <a:r>
              <a:rPr lang="lv-LV" sz="1800"/>
              <a:t>Latviešu Avīzes:						Atpūta:</a:t>
            </a:r>
            <a:br>
              <a:rPr lang="lv-LV" sz="1800"/>
            </a:br>
            <a:r>
              <a:rPr lang="lv-LV" sz="1800"/>
              <a:t>	  (1820s - 1910s</a:t>
            </a:r>
            <a:r>
              <a:rPr lang="lv-LV" sz="1800" dirty="0"/>
              <a:t>) </a:t>
            </a:r>
            <a:r>
              <a:rPr lang="lv-LV" sz="1800"/>
              <a:t>16 pages				  (1920s - 1930s) 4 pages</a:t>
            </a:r>
            <a:endParaRPr lang="lv-LV" dirty="0"/>
          </a:p>
          <a:p>
            <a:endParaRPr lang="lv-LV" dirty="0"/>
          </a:p>
        </p:txBody>
      </p:sp>
      <p:pic>
        <p:nvPicPr>
          <p:cNvPr id="2056" name="Picture 2055">
            <a:extLst>
              <a:ext uri="{FF2B5EF4-FFF2-40B4-BE49-F238E27FC236}">
                <a16:creationId xmlns:a16="http://schemas.microsoft.com/office/drawing/2014/main" id="{1C70D2B9-8F71-4297-903B-79DE3EDFDA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5"/>
          <a:stretch/>
        </p:blipFill>
        <p:spPr>
          <a:xfrm>
            <a:off x="961853" y="2746424"/>
            <a:ext cx="7153447" cy="2999198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F5A1AB97-AB50-4771-B741-FD7464585F6C}"/>
              </a:ext>
            </a:extLst>
          </p:cNvPr>
          <p:cNvSpPr txBox="1"/>
          <p:nvPr/>
        </p:nvSpPr>
        <p:spPr>
          <a:xfrm>
            <a:off x="893273" y="5824626"/>
            <a:ext cx="27508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Latviešu Avīze, Nr. 16 1837</a:t>
            </a:r>
          </a:p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https://dom.lndb.lv/data/obj/116021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F7B6884E-C90C-47FE-BFF0-46101C0DB26A}"/>
              </a:ext>
            </a:extLst>
          </p:cNvPr>
          <p:cNvSpPr txBox="1"/>
          <p:nvPr/>
        </p:nvSpPr>
        <p:spPr>
          <a:xfrm>
            <a:off x="4972393" y="5824627"/>
            <a:ext cx="27508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Atpūta, Nr. 584 1933</a:t>
            </a:r>
          </a:p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https://dom.lndb.lv/data/obj/334262</a:t>
            </a:r>
          </a:p>
        </p:txBody>
      </p:sp>
    </p:spTree>
    <p:extLst>
      <p:ext uri="{BB962C8B-B14F-4D97-AF65-F5344CB8AC3E}">
        <p14:creationId xmlns:p14="http://schemas.microsoft.com/office/powerpoint/2010/main" val="4219459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F307D1-416E-472E-878E-0BCE1260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/>
          <a:lstStyle/>
          <a:p>
            <a:r>
              <a:rPr lang="en-US" dirty="0"/>
              <a:t>Testing</a:t>
            </a:r>
            <a:endParaRPr lang="lv-LV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DCA31-AA78-4FFE-8005-B245BC4F295B}"/>
              </a:ext>
            </a:extLst>
          </p:cNvPr>
          <p:cNvSpPr txBox="1"/>
          <p:nvPr/>
        </p:nvSpPr>
        <p:spPr>
          <a:xfrm>
            <a:off x="1488402" y="2863486"/>
            <a:ext cx="1881706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tool</a:t>
            </a:r>
            <a:endParaRPr lang="lv-LV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F2151-2332-4C79-AF8A-01892C027844}"/>
              </a:ext>
            </a:extLst>
          </p:cNvPr>
          <p:cNvSpPr txBox="1"/>
          <p:nvPr/>
        </p:nvSpPr>
        <p:spPr>
          <a:xfrm>
            <a:off x="4072202" y="2863486"/>
            <a:ext cx="1633579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AI </a:t>
            </a:r>
            <a:r>
              <a:rPr lang="lv-LV" dirty="0" err="1"/>
              <a:t>chatbots</a:t>
            </a:r>
            <a:endParaRPr lang="lv-LV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7D41C6-9CBB-4996-82C5-91F9B9C07A5D}"/>
              </a:ext>
            </a:extLst>
          </p:cNvPr>
          <p:cNvSpPr txBox="1"/>
          <p:nvPr/>
        </p:nvSpPr>
        <p:spPr>
          <a:xfrm>
            <a:off x="6022922" y="2863486"/>
            <a:ext cx="1633579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Human</a:t>
            </a:r>
            <a:endParaRPr lang="lv-LV" dirty="0"/>
          </a:p>
        </p:txBody>
      </p:sp>
      <p:pic>
        <p:nvPicPr>
          <p:cNvPr id="205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81FBE391-3A62-4EA5-BF5C-680F2628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78" y="1763181"/>
            <a:ext cx="1220142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A111CFE-4133-437B-BD3E-5B1AD49CB2F8}"/>
              </a:ext>
            </a:extLst>
          </p:cNvPr>
          <p:cNvGrpSpPr/>
          <p:nvPr/>
        </p:nvGrpSpPr>
        <p:grpSpPr>
          <a:xfrm>
            <a:off x="1681319" y="3721608"/>
            <a:ext cx="1424100" cy="986813"/>
            <a:chOff x="2190336" y="3721608"/>
            <a:chExt cx="1424100" cy="986813"/>
          </a:xfrm>
        </p:grpSpPr>
        <p:pic>
          <p:nvPicPr>
            <p:cNvPr id="8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9800F2EE-FAC0-41DF-B6EF-AE54E6F3D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EE22A8-A3F6-4E58-B4DE-15CD92CBC83C}"/>
                </a:ext>
              </a:extLst>
            </p:cNvPr>
            <p:cNvSpPr txBox="1"/>
            <p:nvPr/>
          </p:nvSpPr>
          <p:spPr>
            <a:xfrm>
              <a:off x="2190336" y="4400644"/>
              <a:ext cx="1424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pic>
        <p:nvPicPr>
          <p:cNvPr id="1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E1C47866-AFEB-4EEC-9ED8-95FDD95AA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360" y="999183"/>
            <a:ext cx="1220143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477383-48AD-40E4-B1D3-16BF75F5B48C}"/>
              </a:ext>
            </a:extLst>
          </p:cNvPr>
          <p:cNvSpPr txBox="1"/>
          <p:nvPr/>
        </p:nvSpPr>
        <p:spPr>
          <a:xfrm>
            <a:off x="4241327" y="1836021"/>
            <a:ext cx="3246048" cy="646331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Set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unique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from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(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orthography</a:t>
            </a:r>
            <a:r>
              <a:rPr lang="lv-LV" dirty="0"/>
              <a:t>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8AE25-F2F0-41F2-B85B-ECACB1AE4B99}"/>
              </a:ext>
            </a:extLst>
          </p:cNvPr>
          <p:cNvSpPr txBox="1"/>
          <p:nvPr/>
        </p:nvSpPr>
        <p:spPr>
          <a:xfrm>
            <a:off x="4072202" y="3613666"/>
            <a:ext cx="1633579" cy="1200329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Dictionary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new</a:t>
            </a:r>
            <a:r>
              <a:rPr lang="lv-LV" dirty="0"/>
              <a:t> </a:t>
            </a:r>
            <a:r>
              <a:rPr lang="lv-LV" dirty="0" err="1"/>
              <a:t>orthography</a:t>
            </a:r>
            <a:endParaRPr lang="lv-LV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E250A-CC32-4DBE-87C2-4DBBFEB738A4}"/>
              </a:ext>
            </a:extLst>
          </p:cNvPr>
          <p:cNvSpPr txBox="1"/>
          <p:nvPr/>
        </p:nvSpPr>
        <p:spPr>
          <a:xfrm>
            <a:off x="6060515" y="3613666"/>
            <a:ext cx="1633579" cy="1200329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Dictionary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new</a:t>
            </a:r>
            <a:r>
              <a:rPr lang="lv-LV" dirty="0"/>
              <a:t> </a:t>
            </a:r>
            <a:r>
              <a:rPr lang="lv-LV" dirty="0" err="1"/>
              <a:t>orthography</a:t>
            </a:r>
            <a:endParaRPr lang="lv-LV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F4C56F4-E314-48EA-8674-BE8254D5989B}"/>
              </a:ext>
            </a:extLst>
          </p:cNvPr>
          <p:cNvGrpSpPr/>
          <p:nvPr/>
        </p:nvGrpSpPr>
        <p:grpSpPr>
          <a:xfrm>
            <a:off x="6227683" y="5219751"/>
            <a:ext cx="1422252" cy="1140701"/>
            <a:chOff x="2227145" y="3721608"/>
            <a:chExt cx="1422252" cy="1140701"/>
          </a:xfrm>
        </p:grpSpPr>
        <p:pic>
          <p:nvPicPr>
            <p:cNvPr id="16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F2BA409B-7169-483D-BBA3-0C1A7BD164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F669EC-4772-46A9-AE28-1B9AA860D2D3}"/>
                </a:ext>
              </a:extLst>
            </p:cNvPr>
            <p:cNvSpPr txBox="1"/>
            <p:nvPr/>
          </p:nvSpPr>
          <p:spPr>
            <a:xfrm>
              <a:off x="2227145" y="4400644"/>
              <a:ext cx="1422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  <a:p>
              <a:endParaRPr lang="lv-LV" sz="1000" b="1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D76350F-EA35-4003-9137-F659C67746FC}"/>
              </a:ext>
            </a:extLst>
          </p:cNvPr>
          <p:cNvGrpSpPr/>
          <p:nvPr/>
        </p:nvGrpSpPr>
        <p:grpSpPr>
          <a:xfrm>
            <a:off x="4195211" y="5228667"/>
            <a:ext cx="1510570" cy="986813"/>
            <a:chOff x="2182986" y="3721608"/>
            <a:chExt cx="1510570" cy="986813"/>
          </a:xfrm>
        </p:grpSpPr>
        <p:pic>
          <p:nvPicPr>
            <p:cNvPr id="19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8BAB2A80-8AB4-4271-B3B0-C5B51B496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DE1A030-7839-41C0-AB9C-CC4CF2806C1E}"/>
                </a:ext>
              </a:extLst>
            </p:cNvPr>
            <p:cNvSpPr txBox="1"/>
            <p:nvPr/>
          </p:nvSpPr>
          <p:spPr>
            <a:xfrm>
              <a:off x="2182986" y="4400644"/>
              <a:ext cx="1510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C1AF7D-E151-4023-9445-BB2B25B2D17C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429255" y="2456688"/>
            <a:ext cx="0" cy="406798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1F8A82-3A4A-4B4D-B451-02998BFDAAD5}"/>
              </a:ext>
            </a:extLst>
          </p:cNvPr>
          <p:cNvCxnSpPr>
            <a:cxnSpLocks/>
          </p:cNvCxnSpPr>
          <p:nvPr/>
        </p:nvCxnSpPr>
        <p:spPr>
          <a:xfrm flipH="1">
            <a:off x="2429255" y="3232818"/>
            <a:ext cx="6096" cy="47355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8CD4F27-C548-4113-84DD-0A54614E33BC}"/>
              </a:ext>
            </a:extLst>
          </p:cNvPr>
          <p:cNvCxnSpPr>
            <a:cxnSpLocks/>
          </p:cNvCxnSpPr>
          <p:nvPr/>
        </p:nvCxnSpPr>
        <p:spPr>
          <a:xfrm>
            <a:off x="4907280" y="2478372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F46BCE-0EF2-4FE0-8DA1-4288E873DD39}"/>
              </a:ext>
            </a:extLst>
          </p:cNvPr>
          <p:cNvCxnSpPr>
            <a:cxnSpLocks/>
          </p:cNvCxnSpPr>
          <p:nvPr/>
        </p:nvCxnSpPr>
        <p:spPr>
          <a:xfrm>
            <a:off x="6882384" y="2478372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ED22293-8796-432D-8BF0-0B5FB5A3360A}"/>
              </a:ext>
            </a:extLst>
          </p:cNvPr>
          <p:cNvCxnSpPr>
            <a:cxnSpLocks/>
          </p:cNvCxnSpPr>
          <p:nvPr/>
        </p:nvCxnSpPr>
        <p:spPr>
          <a:xfrm>
            <a:off x="6888480" y="3232818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2ECB12-B728-42BF-BF4B-E8A777D2B158}"/>
              </a:ext>
            </a:extLst>
          </p:cNvPr>
          <p:cNvCxnSpPr>
            <a:cxnSpLocks/>
          </p:cNvCxnSpPr>
          <p:nvPr/>
        </p:nvCxnSpPr>
        <p:spPr>
          <a:xfrm>
            <a:off x="6888480" y="4822035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A4DF809-EAC8-42DF-BE33-AD925623934B}"/>
              </a:ext>
            </a:extLst>
          </p:cNvPr>
          <p:cNvCxnSpPr>
            <a:cxnSpLocks/>
          </p:cNvCxnSpPr>
          <p:nvPr/>
        </p:nvCxnSpPr>
        <p:spPr>
          <a:xfrm>
            <a:off x="4903216" y="3231574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72CC81E-91B7-46F7-9E8C-9A44DB230991}"/>
              </a:ext>
            </a:extLst>
          </p:cNvPr>
          <p:cNvCxnSpPr>
            <a:cxnSpLocks/>
          </p:cNvCxnSpPr>
          <p:nvPr/>
        </p:nvCxnSpPr>
        <p:spPr>
          <a:xfrm>
            <a:off x="4913376" y="4820791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738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8345A-D2C4-4661-9C74-A399B33951AE}"/>
              </a:ext>
            </a:extLst>
          </p:cNvPr>
          <p:cNvCxnSpPr>
            <a:cxnSpLocks/>
          </p:cNvCxnSpPr>
          <p:nvPr/>
        </p:nvCxnSpPr>
        <p:spPr>
          <a:xfrm flipV="1">
            <a:off x="3370108" y="1385558"/>
            <a:ext cx="798032" cy="1481616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FDCE45-C94A-4976-B53F-E254315E1C35}"/>
              </a:ext>
            </a:extLst>
          </p:cNvPr>
          <p:cNvCxnSpPr>
            <a:cxnSpLocks/>
          </p:cNvCxnSpPr>
          <p:nvPr/>
        </p:nvCxnSpPr>
        <p:spPr>
          <a:xfrm>
            <a:off x="3370108" y="3232818"/>
            <a:ext cx="749191" cy="2337402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EF307D1-416E-472E-878E-0BCE1260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/>
          <a:lstStyle/>
          <a:p>
            <a:r>
              <a:rPr lang="en-US" dirty="0"/>
              <a:t>Testing</a:t>
            </a:r>
            <a:endParaRPr lang="lv-LV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DCA31-AA78-4FFE-8005-B245BC4F295B}"/>
              </a:ext>
            </a:extLst>
          </p:cNvPr>
          <p:cNvSpPr txBox="1"/>
          <p:nvPr/>
        </p:nvSpPr>
        <p:spPr>
          <a:xfrm>
            <a:off x="1488402" y="2863486"/>
            <a:ext cx="1881706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tool</a:t>
            </a:r>
            <a:endParaRPr lang="lv-LV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505D3BC-0720-43C7-A5DF-3446B957AC20}"/>
              </a:ext>
            </a:extLst>
          </p:cNvPr>
          <p:cNvSpPr/>
          <p:nvPr/>
        </p:nvSpPr>
        <p:spPr>
          <a:xfrm>
            <a:off x="3992880" y="685800"/>
            <a:ext cx="3855720" cy="5676900"/>
          </a:xfrm>
          <a:prstGeom prst="roundRect">
            <a:avLst>
              <a:gd name="adj" fmla="val 35639"/>
            </a:avLst>
          </a:prstGeom>
          <a:solidFill>
            <a:srgbClr val="F9F9F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F2151-2332-4C79-AF8A-01892C027844}"/>
              </a:ext>
            </a:extLst>
          </p:cNvPr>
          <p:cNvSpPr txBox="1"/>
          <p:nvPr/>
        </p:nvSpPr>
        <p:spPr>
          <a:xfrm>
            <a:off x="4785358" y="2863486"/>
            <a:ext cx="2112268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Word </a:t>
            </a:r>
            <a:r>
              <a:rPr lang="lv-LV" dirty="0" err="1"/>
              <a:t>conversions</a:t>
            </a:r>
            <a:endParaRPr lang="lv-LV" dirty="0"/>
          </a:p>
        </p:txBody>
      </p:sp>
      <p:pic>
        <p:nvPicPr>
          <p:cNvPr id="205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81FBE391-3A62-4EA5-BF5C-680F2628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78" y="1763181"/>
            <a:ext cx="1220142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A111CFE-4133-437B-BD3E-5B1AD49CB2F8}"/>
              </a:ext>
            </a:extLst>
          </p:cNvPr>
          <p:cNvGrpSpPr/>
          <p:nvPr/>
        </p:nvGrpSpPr>
        <p:grpSpPr>
          <a:xfrm>
            <a:off x="1681319" y="3721608"/>
            <a:ext cx="1424100" cy="986813"/>
            <a:chOff x="2190336" y="3721608"/>
            <a:chExt cx="1424100" cy="986813"/>
          </a:xfrm>
        </p:grpSpPr>
        <p:pic>
          <p:nvPicPr>
            <p:cNvPr id="8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9800F2EE-FAC0-41DF-B6EF-AE54E6F3D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EE22A8-A3F6-4E58-B4DE-15CD92CBC83C}"/>
                </a:ext>
              </a:extLst>
            </p:cNvPr>
            <p:cNvSpPr txBox="1"/>
            <p:nvPr/>
          </p:nvSpPr>
          <p:spPr>
            <a:xfrm>
              <a:off x="2190336" y="4400644"/>
              <a:ext cx="1424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pic>
        <p:nvPicPr>
          <p:cNvPr id="1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E1C47866-AFEB-4EEC-9ED8-95FDD95AA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360" y="999183"/>
            <a:ext cx="1220143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477383-48AD-40E4-B1D3-16BF75F5B48C}"/>
              </a:ext>
            </a:extLst>
          </p:cNvPr>
          <p:cNvSpPr txBox="1"/>
          <p:nvPr/>
        </p:nvSpPr>
        <p:spPr>
          <a:xfrm>
            <a:off x="4241327" y="1836021"/>
            <a:ext cx="3246048" cy="646331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Set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unique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from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(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orthography</a:t>
            </a:r>
            <a:r>
              <a:rPr lang="lv-LV" dirty="0"/>
              <a:t>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8AE25-F2F0-41F2-B85B-ECACB1AE4B99}"/>
              </a:ext>
            </a:extLst>
          </p:cNvPr>
          <p:cNvSpPr txBox="1"/>
          <p:nvPr/>
        </p:nvSpPr>
        <p:spPr>
          <a:xfrm>
            <a:off x="5024702" y="3613666"/>
            <a:ext cx="1633579" cy="1200329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Dictionary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new</a:t>
            </a:r>
            <a:r>
              <a:rPr lang="lv-LV" dirty="0"/>
              <a:t> </a:t>
            </a:r>
            <a:r>
              <a:rPr lang="lv-LV" dirty="0" err="1"/>
              <a:t>orthography</a:t>
            </a:r>
            <a:endParaRPr lang="lv-LV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D76350F-EA35-4003-9137-F659C67746FC}"/>
              </a:ext>
            </a:extLst>
          </p:cNvPr>
          <p:cNvGrpSpPr/>
          <p:nvPr/>
        </p:nvGrpSpPr>
        <p:grpSpPr>
          <a:xfrm>
            <a:off x="5147711" y="5228667"/>
            <a:ext cx="1510570" cy="986813"/>
            <a:chOff x="2182986" y="3721608"/>
            <a:chExt cx="1510570" cy="986813"/>
          </a:xfrm>
        </p:grpSpPr>
        <p:pic>
          <p:nvPicPr>
            <p:cNvPr id="19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8BAB2A80-8AB4-4271-B3B0-C5B51B496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DE1A030-7839-41C0-AB9C-CC4CF2806C1E}"/>
                </a:ext>
              </a:extLst>
            </p:cNvPr>
            <p:cNvSpPr txBox="1"/>
            <p:nvPr/>
          </p:nvSpPr>
          <p:spPr>
            <a:xfrm>
              <a:off x="2182986" y="4400644"/>
              <a:ext cx="1510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C1AF7D-E151-4023-9445-BB2B25B2D17C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429255" y="2456688"/>
            <a:ext cx="0" cy="406798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1F8A82-3A4A-4B4D-B451-02998BFDAAD5}"/>
              </a:ext>
            </a:extLst>
          </p:cNvPr>
          <p:cNvCxnSpPr>
            <a:cxnSpLocks/>
          </p:cNvCxnSpPr>
          <p:nvPr/>
        </p:nvCxnSpPr>
        <p:spPr>
          <a:xfrm flipH="1">
            <a:off x="2429255" y="3232818"/>
            <a:ext cx="6096" cy="47355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8CD4F27-C548-4113-84DD-0A54614E33BC}"/>
              </a:ext>
            </a:extLst>
          </p:cNvPr>
          <p:cNvCxnSpPr>
            <a:cxnSpLocks/>
          </p:cNvCxnSpPr>
          <p:nvPr/>
        </p:nvCxnSpPr>
        <p:spPr>
          <a:xfrm>
            <a:off x="5859780" y="2478372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A4DF809-EAC8-42DF-BE33-AD925623934B}"/>
              </a:ext>
            </a:extLst>
          </p:cNvPr>
          <p:cNvCxnSpPr>
            <a:cxnSpLocks/>
          </p:cNvCxnSpPr>
          <p:nvPr/>
        </p:nvCxnSpPr>
        <p:spPr>
          <a:xfrm>
            <a:off x="5855716" y="3231574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72CC81E-91B7-46F7-9E8C-9A44DB230991}"/>
              </a:ext>
            </a:extLst>
          </p:cNvPr>
          <p:cNvCxnSpPr>
            <a:cxnSpLocks/>
          </p:cNvCxnSpPr>
          <p:nvPr/>
        </p:nvCxnSpPr>
        <p:spPr>
          <a:xfrm>
            <a:off x="5865876" y="4820791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035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F307D1-416E-472E-878E-0BCE1260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229600" cy="770685"/>
          </a:xfrm>
        </p:spPr>
        <p:txBody>
          <a:bodyPr/>
          <a:lstStyle/>
          <a:p>
            <a:r>
              <a:rPr lang="en-US" dirty="0"/>
              <a:t>Testing</a:t>
            </a:r>
            <a:endParaRPr lang="lv-LV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DCA31-AA78-4FFE-8005-B245BC4F295B}"/>
              </a:ext>
            </a:extLst>
          </p:cNvPr>
          <p:cNvSpPr txBox="1"/>
          <p:nvPr/>
        </p:nvSpPr>
        <p:spPr>
          <a:xfrm>
            <a:off x="1488402" y="2863486"/>
            <a:ext cx="1881706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tool</a:t>
            </a:r>
            <a:endParaRPr lang="lv-LV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F2151-2332-4C79-AF8A-01892C027844}"/>
              </a:ext>
            </a:extLst>
          </p:cNvPr>
          <p:cNvSpPr txBox="1"/>
          <p:nvPr/>
        </p:nvSpPr>
        <p:spPr>
          <a:xfrm>
            <a:off x="4072202" y="2863486"/>
            <a:ext cx="1633579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AI </a:t>
            </a:r>
            <a:r>
              <a:rPr lang="lv-LV" dirty="0" err="1"/>
              <a:t>chatbots</a:t>
            </a:r>
            <a:endParaRPr lang="lv-LV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7D41C6-9CBB-4996-82C5-91F9B9C07A5D}"/>
              </a:ext>
            </a:extLst>
          </p:cNvPr>
          <p:cNvSpPr txBox="1"/>
          <p:nvPr/>
        </p:nvSpPr>
        <p:spPr>
          <a:xfrm>
            <a:off x="6022922" y="2863486"/>
            <a:ext cx="1633579" cy="369332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Human</a:t>
            </a:r>
            <a:endParaRPr lang="lv-LV" dirty="0"/>
          </a:p>
        </p:txBody>
      </p:sp>
      <p:pic>
        <p:nvPicPr>
          <p:cNvPr id="205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81FBE391-3A62-4EA5-BF5C-680F2628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678" y="1763181"/>
            <a:ext cx="1220142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A111CFE-4133-437B-BD3E-5B1AD49CB2F8}"/>
              </a:ext>
            </a:extLst>
          </p:cNvPr>
          <p:cNvGrpSpPr/>
          <p:nvPr/>
        </p:nvGrpSpPr>
        <p:grpSpPr>
          <a:xfrm>
            <a:off x="1681319" y="3721608"/>
            <a:ext cx="1424100" cy="986813"/>
            <a:chOff x="2190336" y="3721608"/>
            <a:chExt cx="1424100" cy="986813"/>
          </a:xfrm>
        </p:grpSpPr>
        <p:pic>
          <p:nvPicPr>
            <p:cNvPr id="8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9800F2EE-FAC0-41DF-B6EF-AE54E6F3D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EE22A8-A3F6-4E58-B4DE-15CD92CBC83C}"/>
                </a:ext>
              </a:extLst>
            </p:cNvPr>
            <p:cNvSpPr txBox="1"/>
            <p:nvPr/>
          </p:nvSpPr>
          <p:spPr>
            <a:xfrm>
              <a:off x="2190336" y="4400644"/>
              <a:ext cx="1424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pic>
        <p:nvPicPr>
          <p:cNvPr id="10" name="Picture 2" descr="Computer Icons Text file TIFF Plain text, Tiff, text, logo, sign png |  PNGWing">
            <a:extLst>
              <a:ext uri="{FF2B5EF4-FFF2-40B4-BE49-F238E27FC236}">
                <a16:creationId xmlns:a16="http://schemas.microsoft.com/office/drawing/2014/main" id="{E1C47866-AFEB-4EEC-9ED8-95FDD95AA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6289" l="10000" r="90000">
                        <a14:foregroundMark x1="39130" y1="6250" x2="50761" y2="3125"/>
                        <a14:foregroundMark x1="50761" y1="3125" x2="50761" y2="3125"/>
                        <a14:foregroundMark x1="38152" y1="93750" x2="41196" y2="96289"/>
                        <a14:foregroundMark x1="48913" y1="80664" x2="54239" y2="80859"/>
                        <a14:foregroundMark x1="52283" y1="71094" x2="59891" y2="68164"/>
                        <a14:foregroundMark x1="52065" y1="54102" x2="57174" y2="535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360" y="999183"/>
            <a:ext cx="1220143" cy="67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477383-48AD-40E4-B1D3-16BF75F5B48C}"/>
              </a:ext>
            </a:extLst>
          </p:cNvPr>
          <p:cNvSpPr txBox="1"/>
          <p:nvPr/>
        </p:nvSpPr>
        <p:spPr>
          <a:xfrm>
            <a:off x="4241327" y="1836021"/>
            <a:ext cx="3246048" cy="646331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/>
              <a:t>Set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unique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from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(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orthography</a:t>
            </a:r>
            <a:r>
              <a:rPr lang="lv-LV" dirty="0"/>
              <a:t>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8AE25-F2F0-41F2-B85B-ECACB1AE4B99}"/>
              </a:ext>
            </a:extLst>
          </p:cNvPr>
          <p:cNvSpPr txBox="1"/>
          <p:nvPr/>
        </p:nvSpPr>
        <p:spPr>
          <a:xfrm>
            <a:off x="4072202" y="3613666"/>
            <a:ext cx="1633579" cy="1200329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Dictionary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new</a:t>
            </a:r>
            <a:r>
              <a:rPr lang="lv-LV" dirty="0"/>
              <a:t> </a:t>
            </a:r>
            <a:r>
              <a:rPr lang="lv-LV" dirty="0" err="1"/>
              <a:t>orthography</a:t>
            </a:r>
            <a:endParaRPr lang="lv-LV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E250A-CC32-4DBE-87C2-4DBBFEB738A4}"/>
              </a:ext>
            </a:extLst>
          </p:cNvPr>
          <p:cNvSpPr txBox="1"/>
          <p:nvPr/>
        </p:nvSpPr>
        <p:spPr>
          <a:xfrm>
            <a:off x="6060515" y="3613666"/>
            <a:ext cx="1633579" cy="1200329"/>
          </a:xfrm>
          <a:prstGeom prst="rect">
            <a:avLst/>
          </a:prstGeom>
          <a:noFill/>
          <a:ln w="19050">
            <a:solidFill>
              <a:srgbClr val="0055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lv-LV" dirty="0" err="1"/>
              <a:t>Dictionary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 </a:t>
            </a:r>
            <a:r>
              <a:rPr lang="lv-LV" dirty="0" err="1"/>
              <a:t>in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new</a:t>
            </a:r>
            <a:r>
              <a:rPr lang="lv-LV" dirty="0"/>
              <a:t> </a:t>
            </a:r>
            <a:r>
              <a:rPr lang="lv-LV" dirty="0" err="1"/>
              <a:t>orthography</a:t>
            </a:r>
            <a:endParaRPr lang="lv-LV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F4C56F4-E314-48EA-8674-BE8254D5989B}"/>
              </a:ext>
            </a:extLst>
          </p:cNvPr>
          <p:cNvGrpSpPr/>
          <p:nvPr/>
        </p:nvGrpSpPr>
        <p:grpSpPr>
          <a:xfrm>
            <a:off x="6227683" y="5219751"/>
            <a:ext cx="1422252" cy="1140701"/>
            <a:chOff x="2227145" y="3721608"/>
            <a:chExt cx="1422252" cy="1140701"/>
          </a:xfrm>
        </p:grpSpPr>
        <p:pic>
          <p:nvPicPr>
            <p:cNvPr id="16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F2BA409B-7169-483D-BBA3-0C1A7BD164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F669EC-4772-46A9-AE28-1B9AA860D2D3}"/>
                </a:ext>
              </a:extLst>
            </p:cNvPr>
            <p:cNvSpPr txBox="1"/>
            <p:nvPr/>
          </p:nvSpPr>
          <p:spPr>
            <a:xfrm>
              <a:off x="2227145" y="4400644"/>
              <a:ext cx="1422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  <a:p>
              <a:endParaRPr lang="lv-LV" sz="1000" b="1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D76350F-EA35-4003-9137-F659C67746FC}"/>
              </a:ext>
            </a:extLst>
          </p:cNvPr>
          <p:cNvGrpSpPr/>
          <p:nvPr/>
        </p:nvGrpSpPr>
        <p:grpSpPr>
          <a:xfrm>
            <a:off x="4195211" y="5228667"/>
            <a:ext cx="1510570" cy="986813"/>
            <a:chOff x="2182986" y="3721608"/>
            <a:chExt cx="1510570" cy="986813"/>
          </a:xfrm>
        </p:grpSpPr>
        <p:pic>
          <p:nvPicPr>
            <p:cNvPr id="19" name="Picture 2" descr="Computer Icons Text file TIFF Plain text, Tiff, text, logo, sign png |  PNGWing">
              <a:extLst>
                <a:ext uri="{FF2B5EF4-FFF2-40B4-BE49-F238E27FC236}">
                  <a16:creationId xmlns:a16="http://schemas.microsoft.com/office/drawing/2014/main" id="{8BAB2A80-8AB4-4271-B3B0-C5B51B496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25" b="96289" l="10000" r="90000">
                          <a14:foregroundMark x1="39130" y1="6250" x2="50761" y2="3125"/>
                          <a14:foregroundMark x1="50761" y1="3125" x2="50761" y2="3125"/>
                          <a14:foregroundMark x1="38152" y1="93750" x2="41196" y2="96289"/>
                          <a14:foregroundMark x1="48913" y1="80664" x2="54239" y2="80859"/>
                          <a14:foregroundMark x1="52283" y1="71094" x2="59891" y2="68164"/>
                          <a14:foregroundMark x1="52065" y1="54102" x2="57174" y2="535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695" y="3721608"/>
              <a:ext cx="1220142" cy="679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DE1A030-7839-41C0-AB9C-CC4CF2806C1E}"/>
                </a:ext>
              </a:extLst>
            </p:cNvPr>
            <p:cNvSpPr txBox="1"/>
            <p:nvPr/>
          </p:nvSpPr>
          <p:spPr>
            <a:xfrm>
              <a:off x="2182986" y="4400644"/>
              <a:ext cx="1510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lv-LV" sz="1400" dirty="0">
                  <a:solidFill>
                    <a:srgbClr val="000000"/>
                  </a:solidFill>
                </a:rPr>
                <a:t>CONVERTED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C1AF7D-E151-4023-9445-BB2B25B2D17C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429255" y="2456688"/>
            <a:ext cx="0" cy="406798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1F8A82-3A4A-4B4D-B451-02998BFDAAD5}"/>
              </a:ext>
            </a:extLst>
          </p:cNvPr>
          <p:cNvCxnSpPr>
            <a:cxnSpLocks/>
          </p:cNvCxnSpPr>
          <p:nvPr/>
        </p:nvCxnSpPr>
        <p:spPr>
          <a:xfrm flipH="1">
            <a:off x="2429255" y="3232818"/>
            <a:ext cx="6096" cy="47355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8CD4F27-C548-4113-84DD-0A54614E33BC}"/>
              </a:ext>
            </a:extLst>
          </p:cNvPr>
          <p:cNvCxnSpPr>
            <a:cxnSpLocks/>
          </p:cNvCxnSpPr>
          <p:nvPr/>
        </p:nvCxnSpPr>
        <p:spPr>
          <a:xfrm>
            <a:off x="4907280" y="2478372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F46BCE-0EF2-4FE0-8DA1-4288E873DD39}"/>
              </a:ext>
            </a:extLst>
          </p:cNvPr>
          <p:cNvCxnSpPr>
            <a:cxnSpLocks/>
          </p:cNvCxnSpPr>
          <p:nvPr/>
        </p:nvCxnSpPr>
        <p:spPr>
          <a:xfrm>
            <a:off x="6882384" y="2478372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ED22293-8796-432D-8BF0-0B5FB5A3360A}"/>
              </a:ext>
            </a:extLst>
          </p:cNvPr>
          <p:cNvCxnSpPr>
            <a:cxnSpLocks/>
          </p:cNvCxnSpPr>
          <p:nvPr/>
        </p:nvCxnSpPr>
        <p:spPr>
          <a:xfrm>
            <a:off x="6888480" y="3232818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2ECB12-B728-42BF-BF4B-E8A777D2B158}"/>
              </a:ext>
            </a:extLst>
          </p:cNvPr>
          <p:cNvCxnSpPr>
            <a:cxnSpLocks/>
          </p:cNvCxnSpPr>
          <p:nvPr/>
        </p:nvCxnSpPr>
        <p:spPr>
          <a:xfrm>
            <a:off x="6888480" y="4822035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A4DF809-EAC8-42DF-BE33-AD925623934B}"/>
              </a:ext>
            </a:extLst>
          </p:cNvPr>
          <p:cNvCxnSpPr>
            <a:cxnSpLocks/>
          </p:cNvCxnSpPr>
          <p:nvPr/>
        </p:nvCxnSpPr>
        <p:spPr>
          <a:xfrm>
            <a:off x="4903216" y="3231574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72CC81E-91B7-46F7-9E8C-9A44DB230991}"/>
              </a:ext>
            </a:extLst>
          </p:cNvPr>
          <p:cNvCxnSpPr>
            <a:cxnSpLocks/>
          </p:cNvCxnSpPr>
          <p:nvPr/>
        </p:nvCxnSpPr>
        <p:spPr>
          <a:xfrm>
            <a:off x="4913376" y="4820791"/>
            <a:ext cx="0" cy="388800"/>
          </a:xfrm>
          <a:prstGeom prst="straightConnector1">
            <a:avLst/>
          </a:prstGeom>
          <a:ln w="1270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696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47DFC-154F-DC3E-7DA7-CE51AE401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489669"/>
          </a:xfrm>
        </p:spPr>
        <p:txBody>
          <a:bodyPr>
            <a:normAutofit/>
          </a:bodyPr>
          <a:lstStyle/>
          <a:p>
            <a:r>
              <a:rPr lang="lv-LV" dirty="0" err="1"/>
              <a:t>Correctly</a:t>
            </a:r>
            <a:r>
              <a:rPr lang="lv-LV" dirty="0"/>
              <a:t> </a:t>
            </a:r>
            <a:r>
              <a:rPr lang="lv-LV" dirty="0" err="1"/>
              <a:t>converted</a:t>
            </a:r>
            <a:r>
              <a:rPr lang="lv-LV" dirty="0"/>
              <a:t> </a:t>
            </a:r>
            <a:r>
              <a:rPr lang="lv-LV" dirty="0" err="1"/>
              <a:t>words</a:t>
            </a:r>
            <a:r>
              <a:rPr lang="lv-LV" dirty="0"/>
              <a:t>:</a:t>
            </a:r>
          </a:p>
          <a:p>
            <a:pPr lvl="1"/>
            <a:r>
              <a:rPr lang="lv-LV" b="1" dirty="0" err="1"/>
              <a:t>Conversion</a:t>
            </a:r>
            <a:r>
              <a:rPr lang="lv-LV" b="1" dirty="0"/>
              <a:t> </a:t>
            </a:r>
            <a:r>
              <a:rPr lang="lv-LV" b="1" dirty="0" err="1"/>
              <a:t>tool</a:t>
            </a:r>
            <a:r>
              <a:rPr lang="en-US" b="1" dirty="0"/>
              <a:t>: 8</a:t>
            </a:r>
            <a:r>
              <a:rPr lang="lv-LV" b="1" dirty="0"/>
              <a:t>7.01%</a:t>
            </a:r>
            <a:endParaRPr lang="en-US" b="1" dirty="0"/>
          </a:p>
          <a:p>
            <a:pPr lvl="1"/>
            <a:r>
              <a:rPr lang="lv-LV" dirty="0"/>
              <a:t>Google </a:t>
            </a:r>
            <a:r>
              <a:rPr lang="en-US" dirty="0"/>
              <a:t>Gemini: </a:t>
            </a:r>
            <a:r>
              <a:rPr lang="lv-LV" dirty="0"/>
              <a:t>65.84%</a:t>
            </a:r>
            <a:endParaRPr lang="en-US" dirty="0"/>
          </a:p>
          <a:p>
            <a:pPr lvl="1"/>
            <a:r>
              <a:rPr lang="lv-LV" dirty="0" err="1"/>
              <a:t>OpenAi</a:t>
            </a:r>
            <a:r>
              <a:rPr lang="lv-LV" dirty="0"/>
              <a:t> </a:t>
            </a:r>
            <a:r>
              <a:rPr lang="en-US" dirty="0" err="1"/>
              <a:t>ChatGPT</a:t>
            </a:r>
            <a:r>
              <a:rPr lang="en-US" dirty="0"/>
              <a:t>: 52.22</a:t>
            </a:r>
            <a:r>
              <a:rPr lang="lv-LV" dirty="0"/>
              <a:t>%</a:t>
            </a:r>
            <a:endParaRPr lang="en-US" dirty="0"/>
          </a:p>
          <a:p>
            <a:pPr lvl="1"/>
            <a:r>
              <a:rPr lang="lv-LV" dirty="0"/>
              <a:t>Microsoft </a:t>
            </a:r>
            <a:r>
              <a:rPr lang="en-US" dirty="0"/>
              <a:t>Copilot: 51.65</a:t>
            </a:r>
            <a:r>
              <a:rPr lang="lv-LV" dirty="0"/>
              <a:t>%</a:t>
            </a:r>
            <a:endParaRPr lang="en-US" dirty="0"/>
          </a:p>
          <a:p>
            <a:endParaRPr lang="lv-LV" dirty="0"/>
          </a:p>
          <a:p>
            <a:r>
              <a:rPr lang="lv-LV" dirty="0" err="1"/>
              <a:t>Correctly</a:t>
            </a:r>
            <a:r>
              <a:rPr lang="lv-LV" dirty="0"/>
              <a:t> </a:t>
            </a:r>
            <a:r>
              <a:rPr lang="lv-LV" dirty="0" err="1"/>
              <a:t>converted</a:t>
            </a:r>
            <a:r>
              <a:rPr lang="lv-LV" dirty="0"/>
              <a:t> </a:t>
            </a:r>
            <a:r>
              <a:rPr lang="lv-LV" dirty="0" err="1"/>
              <a:t>letters</a:t>
            </a:r>
            <a:r>
              <a:rPr lang="lv-LV" dirty="0"/>
              <a:t>:</a:t>
            </a:r>
            <a:endParaRPr lang="en-US" dirty="0"/>
          </a:p>
          <a:p>
            <a:pPr lvl="1"/>
            <a:r>
              <a:rPr lang="lv-LV" b="1" dirty="0" err="1"/>
              <a:t>Conversion</a:t>
            </a:r>
            <a:r>
              <a:rPr lang="lv-LV" b="1" dirty="0"/>
              <a:t> </a:t>
            </a:r>
            <a:r>
              <a:rPr lang="lv-LV" b="1" dirty="0" err="1"/>
              <a:t>tool</a:t>
            </a:r>
            <a:r>
              <a:rPr lang="en-US" b="1" dirty="0"/>
              <a:t>: </a:t>
            </a:r>
            <a:r>
              <a:rPr lang="lv-LV" b="1" dirty="0"/>
              <a:t>96.75%</a:t>
            </a:r>
            <a:endParaRPr lang="lv-LV" b="1" dirty="0">
              <a:effectLst/>
            </a:endParaRPr>
          </a:p>
          <a:p>
            <a:pPr lvl="1"/>
            <a:r>
              <a:rPr lang="lv-LV" dirty="0"/>
              <a:t>Google </a:t>
            </a:r>
            <a:r>
              <a:rPr lang="en-US" dirty="0"/>
              <a:t>Gemini: </a:t>
            </a:r>
            <a:r>
              <a:rPr lang="lv-LV" dirty="0"/>
              <a:t>78.91%</a:t>
            </a:r>
            <a:endParaRPr lang="en-US" dirty="0"/>
          </a:p>
          <a:p>
            <a:pPr lvl="1"/>
            <a:r>
              <a:rPr lang="lv-LV" dirty="0" err="1"/>
              <a:t>OpenAi</a:t>
            </a:r>
            <a:r>
              <a:rPr lang="lv-LV" dirty="0"/>
              <a:t> </a:t>
            </a:r>
            <a:r>
              <a:rPr lang="en-US" dirty="0" err="1"/>
              <a:t>ChatGPT</a:t>
            </a:r>
            <a:r>
              <a:rPr lang="en-US" dirty="0"/>
              <a:t>: </a:t>
            </a:r>
            <a:r>
              <a:rPr lang="lv-LV" dirty="0"/>
              <a:t>73.56%</a:t>
            </a:r>
          </a:p>
          <a:p>
            <a:pPr lvl="1"/>
            <a:r>
              <a:rPr lang="lv-LV" dirty="0"/>
              <a:t>Microsoft </a:t>
            </a:r>
            <a:r>
              <a:rPr lang="en-US" dirty="0"/>
              <a:t>Copilot: </a:t>
            </a:r>
            <a:r>
              <a:rPr lang="lv-LV" dirty="0"/>
              <a:t>71.7%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6F9E4-9455-28F7-A688-CA39604E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/>
              <a:t>R</a:t>
            </a:r>
            <a:r>
              <a:rPr lang="en-US"/>
              <a:t>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04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536322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Aim</a:t>
            </a:r>
            <a:r>
              <a:rPr lang="lv-LV" dirty="0"/>
              <a:t> </a:t>
            </a:r>
            <a:r>
              <a:rPr lang="en-GB" dirty="0"/>
              <a:t>and</a:t>
            </a:r>
            <a:r>
              <a:rPr lang="lv-LV" dirty="0"/>
              <a:t> </a:t>
            </a:r>
            <a:r>
              <a:rPr lang="en-GB" dirty="0"/>
              <a:t>tasks</a:t>
            </a:r>
          </a:p>
          <a:p>
            <a:r>
              <a:rPr lang="en-US" dirty="0"/>
              <a:t>Conversion tool</a:t>
            </a:r>
            <a:endParaRPr lang="lv-LV" dirty="0"/>
          </a:p>
          <a:p>
            <a:r>
              <a:rPr lang="en-US" dirty="0"/>
              <a:t>Testing</a:t>
            </a:r>
            <a:endParaRPr lang="lv-LV" dirty="0"/>
          </a:p>
          <a:p>
            <a:r>
              <a:rPr lang="lv-LV" dirty="0"/>
              <a:t>R</a:t>
            </a:r>
            <a:r>
              <a:rPr lang="en-US" dirty="0" err="1"/>
              <a:t>esults</a:t>
            </a:r>
            <a:endParaRPr lang="lv-LV" dirty="0"/>
          </a:p>
          <a:p>
            <a:r>
              <a:rPr lang="en-US" dirty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931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47DFC-154F-DC3E-7DA7-CE51AE401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53931"/>
            <a:ext cx="8229600" cy="4588729"/>
          </a:xfrm>
        </p:spPr>
        <p:txBody>
          <a:bodyPr>
            <a:normAutofit/>
          </a:bodyPr>
          <a:lstStyle/>
          <a:p>
            <a:r>
              <a:rPr lang="lv-LV" dirty="0" err="1"/>
              <a:t>From</a:t>
            </a:r>
            <a:r>
              <a:rPr lang="lv-LV" dirty="0"/>
              <a:t> 1750 till 1920</a:t>
            </a:r>
          </a:p>
          <a:p>
            <a:pPr lvl="1"/>
            <a:r>
              <a:rPr lang="lv-LV" dirty="0" err="1"/>
              <a:t>In</a:t>
            </a:r>
            <a:r>
              <a:rPr lang="lv-LV" dirty="0"/>
              <a:t> periodika.lndb.lv </a:t>
            </a:r>
            <a:r>
              <a:rPr lang="lv-LV" dirty="0" err="1"/>
              <a:t>there</a:t>
            </a:r>
            <a:r>
              <a:rPr lang="lv-LV" dirty="0"/>
              <a:t> </a:t>
            </a:r>
            <a:r>
              <a:rPr lang="lv-LV" dirty="0" err="1"/>
              <a:t>are</a:t>
            </a:r>
            <a:r>
              <a:rPr lang="lv-LV" dirty="0"/>
              <a:t> </a:t>
            </a:r>
            <a:r>
              <a:rPr lang="lv-LV" b="1" dirty="0"/>
              <a:t>855 095 </a:t>
            </a:r>
            <a:r>
              <a:rPr lang="lv-LV" b="1" dirty="0" err="1"/>
              <a:t>articles</a:t>
            </a:r>
            <a:endParaRPr lang="lv-LV" b="1" dirty="0"/>
          </a:p>
          <a:p>
            <a:pPr lvl="1"/>
            <a:r>
              <a:rPr lang="lv-LV" dirty="0" err="1"/>
              <a:t>In</a:t>
            </a:r>
            <a:r>
              <a:rPr lang="lv-LV" dirty="0"/>
              <a:t> gramatas.lndb.lv </a:t>
            </a:r>
            <a:r>
              <a:rPr lang="lv-LV" dirty="0" err="1"/>
              <a:t>there</a:t>
            </a:r>
            <a:r>
              <a:rPr lang="lv-LV" dirty="0"/>
              <a:t> </a:t>
            </a:r>
            <a:r>
              <a:rPr lang="lv-LV" dirty="0" err="1"/>
              <a:t>are</a:t>
            </a:r>
            <a:r>
              <a:rPr lang="lv-LV" dirty="0"/>
              <a:t> </a:t>
            </a:r>
            <a:r>
              <a:rPr lang="lv-LV" b="1" dirty="0"/>
              <a:t>11 326 </a:t>
            </a:r>
            <a:r>
              <a:rPr lang="lv-LV" b="1" dirty="0" err="1"/>
              <a:t>books</a:t>
            </a:r>
            <a:endParaRPr lang="lv-LV" b="1" dirty="0"/>
          </a:p>
          <a:p>
            <a:pPr lvl="1"/>
            <a:endParaRPr lang="lv-LV" dirty="0"/>
          </a:p>
          <a:p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tool</a:t>
            </a:r>
            <a:r>
              <a:rPr lang="lv-LV" dirty="0"/>
              <a:t> </a:t>
            </a:r>
            <a:r>
              <a:rPr lang="lv-LV" dirty="0" err="1"/>
              <a:t>makes</a:t>
            </a:r>
            <a:r>
              <a:rPr lang="lv-LV" dirty="0"/>
              <a:t> </a:t>
            </a:r>
            <a:r>
              <a:rPr lang="lv-LV" dirty="0" err="1"/>
              <a:t>old</a:t>
            </a:r>
            <a:r>
              <a:rPr lang="lv-LV" dirty="0"/>
              <a:t> </a:t>
            </a:r>
            <a:r>
              <a:rPr lang="lv-LV" dirty="0" err="1"/>
              <a:t>Latvian</a:t>
            </a:r>
            <a:r>
              <a:rPr lang="lv-LV" dirty="0"/>
              <a:t> </a:t>
            </a:r>
            <a:r>
              <a:rPr lang="lv-LV" dirty="0" err="1"/>
              <a:t>texts</a:t>
            </a:r>
            <a:r>
              <a:rPr lang="lv-LV" dirty="0"/>
              <a:t> </a:t>
            </a:r>
            <a:r>
              <a:rPr lang="lv-LV"/>
              <a:t>comprehensible </a:t>
            </a:r>
            <a:r>
              <a:rPr lang="lv-LV" dirty="0" err="1"/>
              <a:t>for</a:t>
            </a:r>
            <a:r>
              <a:rPr lang="lv-LV" dirty="0"/>
              <a:t>:</a:t>
            </a:r>
          </a:p>
          <a:p>
            <a:pPr lvl="1"/>
            <a:r>
              <a:rPr lang="lv-LV" dirty="0" err="1"/>
              <a:t>Modern</a:t>
            </a:r>
            <a:r>
              <a:rPr lang="lv-LV" dirty="0"/>
              <a:t> </a:t>
            </a:r>
            <a:r>
              <a:rPr lang="lv-LV" dirty="0" err="1"/>
              <a:t>readers</a:t>
            </a:r>
            <a:endParaRPr lang="lv-LV" dirty="0"/>
          </a:p>
          <a:p>
            <a:pPr lvl="1"/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processing</a:t>
            </a:r>
            <a:r>
              <a:rPr lang="lv-LV" dirty="0"/>
              <a:t> </a:t>
            </a:r>
            <a:r>
              <a:rPr lang="lv-LV" dirty="0" err="1"/>
              <a:t>and</a:t>
            </a:r>
            <a:r>
              <a:rPr lang="lv-LV" dirty="0"/>
              <a:t> </a:t>
            </a:r>
            <a:r>
              <a:rPr lang="lv-LV" dirty="0" err="1"/>
              <a:t>analytical</a:t>
            </a:r>
            <a:r>
              <a:rPr lang="lv-LV" dirty="0"/>
              <a:t> </a:t>
            </a:r>
            <a:r>
              <a:rPr lang="lv-LV" dirty="0" err="1"/>
              <a:t>tools</a:t>
            </a:r>
            <a:endParaRPr lang="lv-LV" dirty="0"/>
          </a:p>
          <a:p>
            <a:endParaRPr lang="lv-LV" dirty="0"/>
          </a:p>
          <a:p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quality</a:t>
            </a:r>
            <a:r>
              <a:rPr lang="lv-LV" dirty="0"/>
              <a:t> </a:t>
            </a:r>
            <a:r>
              <a:rPr lang="lv-LV" dirty="0" err="1"/>
              <a:t>is</a:t>
            </a:r>
            <a:r>
              <a:rPr lang="lv-LV" dirty="0"/>
              <a:t>:</a:t>
            </a:r>
          </a:p>
          <a:p>
            <a:pPr lvl="1"/>
            <a:r>
              <a:rPr lang="en-US" b="1"/>
              <a:t>87.01</a:t>
            </a:r>
            <a:r>
              <a:rPr lang="lv-LV" b="1"/>
              <a:t>%</a:t>
            </a:r>
            <a:r>
              <a:rPr lang="lv-LV"/>
              <a:t> </a:t>
            </a:r>
            <a:r>
              <a:rPr lang="lv-LV" dirty="0" err="1"/>
              <a:t>correctly</a:t>
            </a:r>
            <a:r>
              <a:rPr lang="lv-LV" dirty="0"/>
              <a:t> </a:t>
            </a:r>
            <a:r>
              <a:rPr lang="lv-LV" dirty="0" err="1"/>
              <a:t>converted</a:t>
            </a:r>
            <a:r>
              <a:rPr lang="lv-LV" dirty="0"/>
              <a:t> </a:t>
            </a:r>
            <a:r>
              <a:rPr lang="lv-LV" dirty="0" err="1"/>
              <a:t>words</a:t>
            </a:r>
            <a:endParaRPr lang="lv-LV" dirty="0"/>
          </a:p>
          <a:p>
            <a:pPr lvl="1"/>
            <a:r>
              <a:rPr lang="lv-LV" b="1" dirty="0"/>
              <a:t>96.75%</a:t>
            </a:r>
            <a:r>
              <a:rPr lang="lv-LV" dirty="0"/>
              <a:t> </a:t>
            </a:r>
            <a:r>
              <a:rPr lang="lv-LV" dirty="0" err="1"/>
              <a:t>correctly</a:t>
            </a:r>
            <a:r>
              <a:rPr lang="lv-LV" dirty="0"/>
              <a:t> </a:t>
            </a:r>
            <a:r>
              <a:rPr lang="lv-LV" dirty="0" err="1"/>
              <a:t>converted</a:t>
            </a:r>
            <a:r>
              <a:rPr lang="lv-LV" dirty="0"/>
              <a:t> </a:t>
            </a:r>
            <a:r>
              <a:rPr lang="lv-LV" dirty="0" err="1"/>
              <a:t>letters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6F9E4-9455-28F7-A688-CA39604E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378259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lv-LV" dirty="0" err="1"/>
              <a:t>Thank</a:t>
            </a:r>
            <a:r>
              <a:rPr lang="lv-LV" dirty="0"/>
              <a:t> </a:t>
            </a:r>
            <a:r>
              <a:rPr lang="lv-LV" dirty="0" err="1"/>
              <a:t>you</a:t>
            </a:r>
            <a:r>
              <a:rPr lang="en-GB" dirty="0"/>
              <a:t>!</a:t>
            </a:r>
            <a:r>
              <a:rPr lang="lv-LV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6978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AC4CB2-50D8-4E47-B7E3-687B7F987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0501A8-AFC1-4D42-A6B4-69208E50F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31801" y="-279400"/>
            <a:ext cx="10354733" cy="7560733"/>
          </a:xfrm>
          <a:solidFill>
            <a:srgbClr val="000000"/>
          </a:solidFill>
        </p:spPr>
        <p:txBody>
          <a:bodyPr/>
          <a:lstStyle/>
          <a:p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954539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0B83A9-C80B-403F-96AC-8318D4DEC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111067" cy="770685"/>
          </a:xfrm>
        </p:spPr>
        <p:txBody>
          <a:bodyPr/>
          <a:lstStyle/>
          <a:p>
            <a:r>
              <a:rPr lang="lv-LV" dirty="0" err="1"/>
              <a:t>Advantages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not</a:t>
            </a:r>
            <a:r>
              <a:rPr lang="lv-LV" dirty="0"/>
              <a:t> </a:t>
            </a:r>
            <a:r>
              <a:rPr lang="lv-LV" dirty="0" err="1"/>
              <a:t>knowing</a:t>
            </a:r>
            <a:r>
              <a:rPr lang="lv-LV" dirty="0"/>
              <a:t> </a:t>
            </a:r>
            <a:r>
              <a:rPr lang="lv-LV" dirty="0" err="1"/>
              <a:t>the</a:t>
            </a:r>
            <a:r>
              <a:rPr lang="lv-LV" dirty="0"/>
              <a:t> </a:t>
            </a:r>
            <a:r>
              <a:rPr lang="lv-LV" dirty="0" err="1"/>
              <a:t>context</a:t>
            </a:r>
            <a:endParaRPr lang="lv-LV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BEDAFE-56E5-4B6A-A5D1-AD2E37364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933" y="2034435"/>
            <a:ext cx="8229600" cy="2789129"/>
          </a:xfrm>
        </p:spPr>
        <p:txBody>
          <a:bodyPr/>
          <a:lstStyle/>
          <a:p>
            <a:r>
              <a:rPr lang="lv-LV" dirty="0" err="1"/>
              <a:t>Faster</a:t>
            </a:r>
            <a:r>
              <a:rPr lang="lv-LV" dirty="0"/>
              <a:t> </a:t>
            </a:r>
            <a:r>
              <a:rPr lang="lv-LV" dirty="0" err="1"/>
              <a:t>conversion</a:t>
            </a:r>
            <a:endParaRPr lang="lv-LV" dirty="0"/>
          </a:p>
          <a:p>
            <a:r>
              <a:rPr lang="lv-LV" dirty="0" err="1"/>
              <a:t>Simplicity</a:t>
            </a:r>
            <a:endParaRPr lang="lv-LV" dirty="0"/>
          </a:p>
          <a:p>
            <a:r>
              <a:rPr lang="lv-LV" dirty="0" err="1"/>
              <a:t>There</a:t>
            </a:r>
            <a:r>
              <a:rPr lang="lv-LV" dirty="0"/>
              <a:t> </a:t>
            </a:r>
            <a:r>
              <a:rPr lang="lv-LV" dirty="0" err="1"/>
              <a:t>can</a:t>
            </a:r>
            <a:r>
              <a:rPr lang="lv-LV" dirty="0"/>
              <a:t> </a:t>
            </a:r>
            <a:r>
              <a:rPr lang="lv-LV" dirty="0" err="1"/>
              <a:t>be</a:t>
            </a:r>
            <a:r>
              <a:rPr lang="lv-LV" dirty="0"/>
              <a:t> less </a:t>
            </a:r>
            <a:r>
              <a:rPr lang="lv-LV" dirty="0" err="1"/>
              <a:t>misinterpretations</a:t>
            </a:r>
            <a:endParaRPr lang="lv-LV" dirty="0"/>
          </a:p>
        </p:txBody>
      </p:sp>
    </p:spTree>
    <p:extLst>
      <p:ext uri="{BB962C8B-B14F-4D97-AF65-F5344CB8AC3E}">
        <p14:creationId xmlns:p14="http://schemas.microsoft.com/office/powerpoint/2010/main" val="25872903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0B83A9-C80B-403F-96AC-8318D4DEC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3964"/>
            <a:ext cx="8111067" cy="770685"/>
          </a:xfrm>
        </p:spPr>
        <p:txBody>
          <a:bodyPr/>
          <a:lstStyle/>
          <a:p>
            <a:r>
              <a:rPr lang="lv-LV" dirty="0" err="1"/>
              <a:t>Advantages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knowing</a:t>
            </a:r>
            <a:r>
              <a:rPr lang="lv-LV" dirty="0"/>
              <a:t> </a:t>
            </a:r>
            <a:r>
              <a:rPr lang="lv-LV" dirty="0" err="1"/>
              <a:t>the</a:t>
            </a:r>
            <a:r>
              <a:rPr lang="lv-LV" dirty="0"/>
              <a:t> </a:t>
            </a:r>
            <a:r>
              <a:rPr lang="lv-LV" dirty="0" err="1"/>
              <a:t>context</a:t>
            </a:r>
            <a:endParaRPr lang="lv-LV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BEDAFE-56E5-4B6A-A5D1-AD2E37364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933" y="2034435"/>
            <a:ext cx="8229600" cy="3663632"/>
          </a:xfrm>
        </p:spPr>
        <p:txBody>
          <a:bodyPr>
            <a:normAutofit/>
          </a:bodyPr>
          <a:lstStyle/>
          <a:p>
            <a:r>
              <a:rPr lang="lv-LV" dirty="0" err="1"/>
              <a:t>Better</a:t>
            </a:r>
            <a:r>
              <a:rPr lang="lv-LV" dirty="0"/>
              <a:t> </a:t>
            </a:r>
            <a:r>
              <a:rPr lang="lv-LV" dirty="0" err="1"/>
              <a:t>conversion</a:t>
            </a:r>
            <a:r>
              <a:rPr lang="lv-LV" dirty="0"/>
              <a:t> </a:t>
            </a:r>
            <a:r>
              <a:rPr lang="lv-LV" dirty="0" err="1"/>
              <a:t>quality</a:t>
            </a:r>
            <a:endParaRPr lang="lv-LV" dirty="0"/>
          </a:p>
          <a:p>
            <a:pPr lvl="1"/>
            <a:r>
              <a:rPr lang="lv-LV" dirty="0" err="1"/>
              <a:t>Latweeẜchi</a:t>
            </a:r>
            <a:r>
              <a:rPr lang="lv-LV" dirty="0"/>
              <a:t> </a:t>
            </a:r>
            <a:r>
              <a:rPr lang="lv-LV" dirty="0" err="1"/>
              <a:t>tohs</a:t>
            </a:r>
            <a:r>
              <a:rPr lang="lv-LV" dirty="0"/>
              <a:t> ẜ</a:t>
            </a:r>
            <a:r>
              <a:rPr lang="lv-LV" dirty="0" err="1"/>
              <a:t>awâ</a:t>
            </a:r>
            <a:r>
              <a:rPr lang="lv-LV" dirty="0"/>
              <a:t> </a:t>
            </a:r>
            <a:r>
              <a:rPr lang="lv-LV" dirty="0" err="1"/>
              <a:t>wallodâ</a:t>
            </a:r>
            <a:r>
              <a:rPr lang="lv-LV" dirty="0"/>
              <a:t> </a:t>
            </a:r>
            <a:r>
              <a:rPr lang="lv-LV" dirty="0" err="1"/>
              <a:t>paẜchi</a:t>
            </a:r>
            <a:r>
              <a:rPr lang="lv-LV" dirty="0"/>
              <a:t> </a:t>
            </a:r>
            <a:r>
              <a:rPr lang="lv-LV" b="1" dirty="0" err="1"/>
              <a:t>dabbu</a:t>
            </a:r>
            <a:r>
              <a:rPr lang="lv-LV" dirty="0"/>
              <a:t>.</a:t>
            </a:r>
          </a:p>
          <a:p>
            <a:pPr lvl="1"/>
            <a:r>
              <a:rPr lang="lv-LV" dirty="0"/>
              <a:t>Latvieši tos savā valodā paši </a:t>
            </a:r>
            <a:r>
              <a:rPr lang="lv-LV" b="1" dirty="0"/>
              <a:t>dabū </a:t>
            </a:r>
            <a:r>
              <a:rPr lang="lv-LV" strike="sngStrike" dirty="0"/>
              <a:t>dabu</a:t>
            </a:r>
            <a:r>
              <a:rPr lang="lv-LV" dirty="0"/>
              <a:t> (</a:t>
            </a:r>
            <a:r>
              <a:rPr lang="lv-LV" dirty="0" err="1"/>
              <a:t>nature</a:t>
            </a:r>
            <a:r>
              <a:rPr lang="lv-LV" dirty="0"/>
              <a:t>).</a:t>
            </a:r>
          </a:p>
          <a:p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can</a:t>
            </a:r>
            <a:r>
              <a:rPr lang="lv-LV" dirty="0"/>
              <a:t> </a:t>
            </a:r>
            <a:r>
              <a:rPr lang="lv-LV" dirty="0" err="1"/>
              <a:t>be</a:t>
            </a:r>
            <a:r>
              <a:rPr lang="lv-LV" dirty="0"/>
              <a:t> </a:t>
            </a:r>
            <a:r>
              <a:rPr lang="lv-LV" dirty="0" err="1"/>
              <a:t>converted</a:t>
            </a:r>
            <a:r>
              <a:rPr lang="lv-LV" dirty="0"/>
              <a:t> </a:t>
            </a:r>
            <a:r>
              <a:rPr lang="lv-LV" dirty="0" err="1"/>
              <a:t>with</a:t>
            </a:r>
            <a:r>
              <a:rPr lang="lv-LV" dirty="0"/>
              <a:t> </a:t>
            </a:r>
            <a:r>
              <a:rPr lang="lv-LV" dirty="0" err="1"/>
              <a:t>the</a:t>
            </a:r>
            <a:r>
              <a:rPr lang="lv-LV" dirty="0"/>
              <a:t> </a:t>
            </a:r>
            <a:r>
              <a:rPr lang="lv-LV" dirty="0" err="1"/>
              <a:t>correct</a:t>
            </a:r>
            <a:r>
              <a:rPr lang="lv-LV" dirty="0"/>
              <a:t> sentence </a:t>
            </a:r>
            <a:r>
              <a:rPr lang="lv-LV" dirty="0" err="1"/>
              <a:t>structure</a:t>
            </a:r>
            <a:r>
              <a:rPr lang="lv-LV" dirty="0"/>
              <a:t> </a:t>
            </a:r>
            <a:r>
              <a:rPr lang="lv-LV" dirty="0" err="1"/>
              <a:t>word</a:t>
            </a:r>
            <a:r>
              <a:rPr lang="lv-LV" dirty="0"/>
              <a:t> </a:t>
            </a:r>
            <a:r>
              <a:rPr lang="lv-LV" dirty="0" err="1"/>
              <a:t>order</a:t>
            </a:r>
            <a:endParaRPr lang="lv-LV" dirty="0"/>
          </a:p>
          <a:p>
            <a:pPr lvl="1"/>
            <a:r>
              <a:rPr lang="lv-LV" dirty="0"/>
              <a:t>Pēc augstām pavēlēšanām tas </a:t>
            </a:r>
            <a:r>
              <a:rPr lang="lv-LV" dirty="0" err="1"/>
              <a:t>Palkavniks</a:t>
            </a:r>
            <a:r>
              <a:rPr lang="lv-LV" dirty="0"/>
              <a:t>, </a:t>
            </a:r>
            <a:r>
              <a:rPr lang="lv-LV" dirty="0" err="1"/>
              <a:t>Friedrih</a:t>
            </a:r>
            <a:r>
              <a:rPr lang="lv-LV" dirty="0"/>
              <a:t> no Klein, par trešu tiesas–kungu pie Kurzemes </a:t>
            </a:r>
            <a:r>
              <a:rPr lang="lv-LV" dirty="0" err="1"/>
              <a:t>gubernementa</a:t>
            </a:r>
            <a:r>
              <a:rPr lang="lv-LV" dirty="0"/>
              <a:t> Valdīšanas, un tas </a:t>
            </a:r>
            <a:r>
              <a:rPr lang="lv-LV" dirty="0" err="1"/>
              <a:t>Grobines</a:t>
            </a:r>
            <a:r>
              <a:rPr lang="lv-LV" dirty="0"/>
              <a:t> </a:t>
            </a:r>
            <a:r>
              <a:rPr lang="lv-LV" dirty="0" err="1"/>
              <a:t>Kroņakirspēles</a:t>
            </a:r>
            <a:r>
              <a:rPr lang="lv-LV" dirty="0"/>
              <a:t> </a:t>
            </a:r>
            <a:r>
              <a:rPr lang="lv-LV" dirty="0" err="1"/>
              <a:t>Mācitais</a:t>
            </a:r>
            <a:r>
              <a:rPr lang="lv-LV" dirty="0"/>
              <a:t> von der </a:t>
            </a:r>
            <a:r>
              <a:rPr lang="lv-LV" dirty="0" err="1"/>
              <a:t>Launitc</a:t>
            </a:r>
            <a:r>
              <a:rPr lang="lv-LV" dirty="0"/>
              <a:t>, par </a:t>
            </a:r>
            <a:r>
              <a:rPr lang="lv-LV" dirty="0" err="1"/>
              <a:t>Grobines</a:t>
            </a:r>
            <a:r>
              <a:rPr lang="lv-LV" dirty="0"/>
              <a:t> </a:t>
            </a:r>
            <a:r>
              <a:rPr lang="lv-LV" dirty="0" err="1"/>
              <a:t>Baznicas</a:t>
            </a:r>
            <a:r>
              <a:rPr lang="lv-LV" dirty="0"/>
              <a:t> </a:t>
            </a:r>
            <a:r>
              <a:rPr lang="lv-LV" dirty="0" err="1"/>
              <a:t>apriņka</a:t>
            </a:r>
            <a:r>
              <a:rPr lang="lv-LV" dirty="0"/>
              <a:t> Prāvestu, ir </a:t>
            </a:r>
            <a:r>
              <a:rPr lang="lv-LV" dirty="0" err="1"/>
              <a:t>ieceļti</a:t>
            </a:r>
            <a:r>
              <a:rPr lang="lv-LV" dirty="0"/>
              <a:t>.</a:t>
            </a:r>
          </a:p>
          <a:p>
            <a:r>
              <a:rPr lang="en-US" dirty="0"/>
              <a:t>OCR error and author typo </a:t>
            </a:r>
            <a:r>
              <a:rPr lang="en-US" dirty="0" err="1"/>
              <a:t>dectection</a:t>
            </a:r>
            <a:r>
              <a:rPr lang="en-US" dirty="0"/>
              <a:t> and correction</a:t>
            </a:r>
            <a:endParaRPr lang="lv-LV" dirty="0"/>
          </a:p>
          <a:p>
            <a:endParaRPr lang="lv-LV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219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0052EC-26B0-4E25-BD78-97D8B242B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1175" y="1809750"/>
            <a:ext cx="4481650" cy="278923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40B83A9-C80B-403F-96AC-8318D4DEC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lv-LV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475716-B97F-47C2-95F8-3F2E8793E8C0}"/>
              </a:ext>
            </a:extLst>
          </p:cNvPr>
          <p:cNvSpPr txBox="1"/>
          <p:nvPr/>
        </p:nvSpPr>
        <p:spPr>
          <a:xfrm>
            <a:off x="2204175" y="4719290"/>
            <a:ext cx="5792813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de-DE" sz="1200">
                <a:solidFill>
                  <a:schemeClr val="bg2">
                    <a:lumMod val="65000"/>
                  </a:schemeClr>
                </a:solidFill>
              </a:rPr>
              <a:t>Die auf ein starkes Ungewitter erfolgte Stille</a:t>
            </a:r>
            <a:r>
              <a:rPr lang="lv-LV" sz="1200">
                <a:solidFill>
                  <a:schemeClr val="bg2">
                    <a:lumMod val="65000"/>
                  </a:schemeClr>
                </a:solidFill>
              </a:rPr>
              <a:t> (Stenders, G. </a:t>
            </a:r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F.), 1753</a:t>
            </a:r>
          </a:p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https://dom.lndb.lv/data/obj/57761</a:t>
            </a:r>
          </a:p>
        </p:txBody>
      </p:sp>
    </p:spTree>
    <p:extLst>
      <p:ext uri="{BB962C8B-B14F-4D97-AF65-F5344CB8AC3E}">
        <p14:creationId xmlns:p14="http://schemas.microsoft.com/office/powerpoint/2010/main" val="1332403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2816E5-48FF-4055-B628-42ADB4532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lv-LV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67997-3B8C-41EE-A926-F776EC8A756D}"/>
              </a:ext>
            </a:extLst>
          </p:cNvPr>
          <p:cNvSpPr/>
          <p:nvPr/>
        </p:nvSpPr>
        <p:spPr>
          <a:xfrm>
            <a:off x="457200" y="1386976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lv-LV" dirty="0" err="1"/>
              <a:t>Jaw</a:t>
            </a:r>
            <a:r>
              <a:rPr lang="lv-LV" dirty="0"/>
              <a:t> </a:t>
            </a:r>
            <a:r>
              <a:rPr lang="lv-LV" dirty="0" err="1"/>
              <a:t>wi</a:t>
            </a:r>
            <a:r>
              <a:rPr lang="lv-LV" dirty="0"/>
              <a:t>ẜẜi </a:t>
            </a:r>
            <a:r>
              <a:rPr lang="lv-LV" dirty="0" err="1"/>
              <a:t>wehji</a:t>
            </a:r>
            <a:r>
              <a:rPr lang="lv-LV" dirty="0"/>
              <a:t> </a:t>
            </a:r>
            <a:r>
              <a:rPr lang="lv-LV" dirty="0" err="1"/>
              <a:t>apkahrt</a:t>
            </a:r>
            <a:r>
              <a:rPr lang="lv-LV" dirty="0"/>
              <a:t> </a:t>
            </a:r>
            <a:r>
              <a:rPr lang="lv-LV" dirty="0" err="1"/>
              <a:t>zeltees</a:t>
            </a:r>
            <a:r>
              <a:rPr lang="lv-LV" dirty="0"/>
              <a:t> ẜ</a:t>
            </a:r>
            <a:r>
              <a:rPr lang="lv-LV" dirty="0" err="1"/>
              <a:t>ahk</a:t>
            </a:r>
            <a:r>
              <a:rPr lang="lv-LV" dirty="0"/>
              <a:t>,</a:t>
            </a:r>
          </a:p>
          <a:p>
            <a:r>
              <a:rPr lang="lv-LV" dirty="0"/>
              <a:t>Tas </a:t>
            </a:r>
            <a:r>
              <a:rPr lang="lv-LV" dirty="0" err="1"/>
              <a:t>pluddens</a:t>
            </a:r>
            <a:r>
              <a:rPr lang="lv-LV" dirty="0"/>
              <a:t> </a:t>
            </a:r>
            <a:r>
              <a:rPr lang="lv-LV" dirty="0" err="1"/>
              <a:t>rihta-wehjam</a:t>
            </a:r>
            <a:r>
              <a:rPr lang="lv-LV" dirty="0"/>
              <a:t> </a:t>
            </a:r>
            <a:r>
              <a:rPr lang="lv-LV" dirty="0" err="1"/>
              <a:t>pretti</a:t>
            </a:r>
            <a:r>
              <a:rPr lang="lv-LV" dirty="0"/>
              <a:t> </a:t>
            </a:r>
            <a:r>
              <a:rPr lang="lv-LV" dirty="0" err="1"/>
              <a:t>turrahs</a:t>
            </a:r>
            <a:endParaRPr lang="lv-LV" dirty="0"/>
          </a:p>
          <a:p>
            <a:r>
              <a:rPr lang="lv-LV" dirty="0"/>
              <a:t>Un </a:t>
            </a:r>
            <a:r>
              <a:rPr lang="lv-LV" dirty="0" err="1"/>
              <a:t>ſeemels</a:t>
            </a:r>
            <a:r>
              <a:rPr lang="lv-LV" dirty="0"/>
              <a:t> ẜ</a:t>
            </a:r>
            <a:r>
              <a:rPr lang="lv-LV" dirty="0" err="1"/>
              <a:t>wilpjodams</a:t>
            </a:r>
            <a:r>
              <a:rPr lang="lv-LV" dirty="0"/>
              <a:t> </a:t>
            </a:r>
            <a:r>
              <a:rPr lang="lv-LV" dirty="0" err="1"/>
              <a:t>arr</a:t>
            </a:r>
            <a:r>
              <a:rPr lang="lv-LV" dirty="0"/>
              <a:t> </a:t>
            </a:r>
            <a:r>
              <a:rPr lang="lv-LV" dirty="0" err="1"/>
              <a:t>pretti</a:t>
            </a:r>
            <a:r>
              <a:rPr lang="lv-LV" dirty="0"/>
              <a:t> </a:t>
            </a:r>
            <a:r>
              <a:rPr lang="lv-LV" dirty="0" err="1">
                <a:highlight>
                  <a:srgbClr val="D5D5D5"/>
                </a:highlight>
              </a:rPr>
              <a:t>nahķ</a:t>
            </a:r>
            <a:endParaRPr lang="lv-LV" dirty="0">
              <a:highlight>
                <a:srgbClr val="D5D5D5"/>
              </a:highlight>
            </a:endParaRPr>
          </a:p>
          <a:p>
            <a:r>
              <a:rPr lang="lv-LV" dirty="0"/>
              <a:t>Un ar to </a:t>
            </a:r>
            <a:r>
              <a:rPr lang="lv-LV" dirty="0" err="1"/>
              <a:t>deenas-widdus-wehja</a:t>
            </a:r>
            <a:r>
              <a:rPr lang="lv-LV" dirty="0"/>
              <a:t> </a:t>
            </a:r>
            <a:r>
              <a:rPr lang="lv-LV" dirty="0" err="1">
                <a:highlight>
                  <a:srgbClr val="D5D5D5"/>
                </a:highlight>
              </a:rPr>
              <a:t>durŗeahs</a:t>
            </a:r>
            <a:r>
              <a:rPr lang="lv-LV" dirty="0"/>
              <a:t>.</a:t>
            </a:r>
          </a:p>
          <a:p>
            <a:endParaRPr lang="lv-LV" dirty="0"/>
          </a:p>
          <a:p>
            <a:r>
              <a:rPr lang="lv-LV" dirty="0"/>
              <a:t>. No ẜ</a:t>
            </a:r>
            <a:r>
              <a:rPr lang="lv-LV" dirty="0" err="1"/>
              <a:t>chahdahm</a:t>
            </a:r>
            <a:r>
              <a:rPr lang="lv-LV" dirty="0"/>
              <a:t> </a:t>
            </a:r>
            <a:r>
              <a:rPr lang="lv-LV" dirty="0" err="1"/>
              <a:t>leelahm</a:t>
            </a:r>
            <a:r>
              <a:rPr lang="lv-LV" dirty="0"/>
              <a:t> </a:t>
            </a:r>
            <a:r>
              <a:rPr lang="lv-LV" dirty="0" err="1"/>
              <a:t>wehju</a:t>
            </a:r>
            <a:r>
              <a:rPr lang="lv-LV" dirty="0"/>
              <a:t> </a:t>
            </a:r>
            <a:r>
              <a:rPr lang="lv-LV" dirty="0" err="1"/>
              <a:t>kauẜchanahm</a:t>
            </a:r>
            <a:endParaRPr lang="lv-LV" dirty="0"/>
          </a:p>
          <a:p>
            <a:endParaRPr lang="lv-LV" dirty="0"/>
          </a:p>
          <a:p>
            <a:r>
              <a:rPr lang="lv-LV" dirty="0"/>
              <a:t>To </a:t>
            </a:r>
            <a:r>
              <a:rPr lang="lv-LV" dirty="0" err="1"/>
              <a:t>zeetu</a:t>
            </a:r>
            <a:r>
              <a:rPr lang="lv-LV" dirty="0"/>
              <a:t> </a:t>
            </a:r>
            <a:r>
              <a:rPr lang="lv-LV" dirty="0" err="1">
                <a:highlight>
                  <a:srgbClr val="D5D5D5"/>
                </a:highlight>
              </a:rPr>
              <a:t>muhru</a:t>
            </a:r>
            <a:r>
              <a:rPr lang="lv-LV" dirty="0"/>
              <a:t> </a:t>
            </a:r>
            <a:r>
              <a:rPr lang="lv-LV" dirty="0" err="1"/>
              <a:t>ſtipprumi</a:t>
            </a:r>
            <a:r>
              <a:rPr lang="lv-LV" dirty="0"/>
              <a:t> ẜ</a:t>
            </a:r>
            <a:r>
              <a:rPr lang="lv-LV" dirty="0" err="1"/>
              <a:t>agŗua</a:t>
            </a:r>
            <a:endParaRPr lang="lv-LV" dirty="0"/>
          </a:p>
          <a:p>
            <a:r>
              <a:rPr lang="lv-LV" dirty="0"/>
              <a:t>Zaur ko tas lauks </a:t>
            </a:r>
            <a:r>
              <a:rPr lang="lv-LV" dirty="0" err="1"/>
              <a:t>itt</a:t>
            </a:r>
            <a:r>
              <a:rPr lang="lv-LV" dirty="0"/>
              <a:t> ka no </a:t>
            </a:r>
            <a:r>
              <a:rPr lang="lv-LV" dirty="0" err="1"/>
              <a:t>pellawahm</a:t>
            </a:r>
            <a:endParaRPr lang="lv-LV" dirty="0"/>
          </a:p>
          <a:p>
            <a:r>
              <a:rPr lang="lv-LV" dirty="0"/>
              <a:t>Ar </a:t>
            </a:r>
            <a:r>
              <a:rPr lang="lv-LV" dirty="0" err="1"/>
              <a:t>akmiņeem</a:t>
            </a:r>
            <a:r>
              <a:rPr lang="lv-LV" dirty="0"/>
              <a:t> un </a:t>
            </a:r>
            <a:r>
              <a:rPr lang="lv-LV" dirty="0" err="1"/>
              <a:t>gruſcheem</a:t>
            </a:r>
            <a:r>
              <a:rPr lang="lv-LV" dirty="0"/>
              <a:t> </a:t>
            </a:r>
            <a:r>
              <a:rPr lang="lv-LV" dirty="0" err="1"/>
              <a:t>apbehrts</a:t>
            </a:r>
            <a:r>
              <a:rPr lang="lv-LV" dirty="0"/>
              <a:t> </a:t>
            </a:r>
            <a:r>
              <a:rPr lang="lv-LV" dirty="0" err="1"/>
              <a:t>kļua</a:t>
            </a:r>
            <a:r>
              <a:rPr lang="lv-LV" dirty="0"/>
              <a:t>.</a:t>
            </a:r>
          </a:p>
          <a:p>
            <a:endParaRPr lang="lv-LV" dirty="0"/>
          </a:p>
          <a:p>
            <a:r>
              <a:rPr lang="lv-LV" dirty="0"/>
              <a:t>Bet nulle </a:t>
            </a:r>
            <a:r>
              <a:rPr lang="lv-LV" dirty="0" err="1"/>
              <a:t>wehl</a:t>
            </a:r>
            <a:r>
              <a:rPr lang="lv-LV" dirty="0"/>
              <a:t>, jo </a:t>
            </a:r>
            <a:r>
              <a:rPr lang="lv-LV" dirty="0" err="1"/>
              <a:t>trohkſnis</a:t>
            </a:r>
            <a:r>
              <a:rPr lang="lv-LV" dirty="0"/>
              <a:t> </a:t>
            </a:r>
            <a:r>
              <a:rPr lang="lv-LV" dirty="0" err="1"/>
              <a:t>breeẜmigi</a:t>
            </a:r>
            <a:endParaRPr lang="lv-LV" dirty="0"/>
          </a:p>
          <a:p>
            <a:r>
              <a:rPr lang="lv-LV" dirty="0"/>
              <a:t>Ar </a:t>
            </a:r>
            <a:r>
              <a:rPr lang="lv-LV" dirty="0" err="1"/>
              <a:t>bailehm</a:t>
            </a:r>
            <a:r>
              <a:rPr lang="lv-LV" dirty="0"/>
              <a:t> </a:t>
            </a:r>
            <a:r>
              <a:rPr lang="lv-LV" dirty="0" err="1"/>
              <a:t>wehtras-gaiẜâ</a:t>
            </a:r>
            <a:r>
              <a:rPr lang="lv-LV" dirty="0"/>
              <a:t> </a:t>
            </a:r>
            <a:r>
              <a:rPr lang="lv-LV" dirty="0" err="1"/>
              <a:t>wirẜû</a:t>
            </a:r>
            <a:r>
              <a:rPr lang="lv-LV" dirty="0"/>
              <a:t> </a:t>
            </a:r>
            <a:r>
              <a:rPr lang="lv-LV" dirty="0" err="1"/>
              <a:t>ſtahjahs</a:t>
            </a:r>
            <a:r>
              <a:rPr lang="lv-LV" dirty="0"/>
              <a:t>.</a:t>
            </a:r>
          </a:p>
          <a:p>
            <a:r>
              <a:rPr lang="lv-LV" dirty="0"/>
              <a:t>Tas </a:t>
            </a:r>
            <a:r>
              <a:rPr lang="lv-LV" dirty="0" err="1"/>
              <a:t>ŗuhz</a:t>
            </a:r>
            <a:r>
              <a:rPr lang="lv-LV" dirty="0"/>
              <a:t> un </a:t>
            </a:r>
            <a:r>
              <a:rPr lang="lv-LV" dirty="0" err="1"/>
              <a:t>duzzina</a:t>
            </a:r>
            <a:r>
              <a:rPr lang="lv-LV" dirty="0"/>
              <a:t> jo </a:t>
            </a:r>
            <a:r>
              <a:rPr lang="lv-LV" dirty="0" err="1"/>
              <a:t>ſtippraki</a:t>
            </a:r>
            <a:endParaRPr lang="lv-LV" dirty="0"/>
          </a:p>
          <a:p>
            <a:r>
              <a:rPr lang="lv-LV" dirty="0" err="1"/>
              <a:t>Wi</a:t>
            </a:r>
            <a:r>
              <a:rPr lang="lv-LV" dirty="0"/>
              <a:t>ẜẜ </a:t>
            </a:r>
            <a:r>
              <a:rPr lang="lv-LV" dirty="0" err="1"/>
              <a:t>rihb</a:t>
            </a:r>
            <a:r>
              <a:rPr lang="lv-LV" dirty="0"/>
              <a:t> un </a:t>
            </a:r>
            <a:r>
              <a:rPr lang="lv-LV" dirty="0" err="1"/>
              <a:t>trihz</a:t>
            </a:r>
            <a:r>
              <a:rPr lang="lv-LV" dirty="0"/>
              <a:t> no </a:t>
            </a:r>
            <a:r>
              <a:rPr lang="lv-LV" dirty="0" err="1"/>
              <a:t>ta</a:t>
            </a:r>
            <a:r>
              <a:rPr lang="lv-LV" dirty="0"/>
              <a:t>, kas </a:t>
            </a:r>
            <a:r>
              <a:rPr lang="lv-LV" dirty="0" err="1"/>
              <a:t>gaiẜâ</a:t>
            </a:r>
            <a:r>
              <a:rPr lang="lv-LV" dirty="0"/>
              <a:t> </a:t>
            </a:r>
            <a:r>
              <a:rPr lang="lv-LV" dirty="0" err="1"/>
              <a:t>krahjahs</a:t>
            </a:r>
            <a:r>
              <a:rPr lang="lv-LV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8023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14ED75-F759-48A8-B883-CE81A45F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lv-LV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AFF08F-BDDF-406F-8F4E-BE686C198529}"/>
              </a:ext>
            </a:extLst>
          </p:cNvPr>
          <p:cNvSpPr/>
          <p:nvPr/>
        </p:nvSpPr>
        <p:spPr>
          <a:xfrm>
            <a:off x="457200" y="1525475"/>
            <a:ext cx="4114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lv-LV" dirty="0"/>
              <a:t>Jau visi vēji apkārt celties sāk,</a:t>
            </a:r>
          </a:p>
          <a:p>
            <a:r>
              <a:rPr lang="lv-LV" dirty="0"/>
              <a:t>Tas </a:t>
            </a:r>
            <a:r>
              <a:rPr lang="lv-LV" dirty="0" err="1"/>
              <a:t>pludens</a:t>
            </a:r>
            <a:r>
              <a:rPr lang="lv-LV" dirty="0"/>
              <a:t> rīta-vējam </a:t>
            </a:r>
            <a:r>
              <a:rPr lang="lv-LV" dirty="0" err="1"/>
              <a:t>preti</a:t>
            </a:r>
            <a:r>
              <a:rPr lang="lv-LV" dirty="0"/>
              <a:t> </a:t>
            </a:r>
            <a:r>
              <a:rPr lang="lv-LV" dirty="0" err="1"/>
              <a:t>turās</a:t>
            </a:r>
            <a:endParaRPr lang="lv-LV" dirty="0"/>
          </a:p>
          <a:p>
            <a:r>
              <a:rPr lang="lv-LV" dirty="0"/>
              <a:t>Un </a:t>
            </a:r>
            <a:r>
              <a:rPr lang="lv-LV" dirty="0" err="1"/>
              <a:t>ziemels</a:t>
            </a:r>
            <a:r>
              <a:rPr lang="lv-LV" dirty="0"/>
              <a:t> </a:t>
            </a:r>
            <a:r>
              <a:rPr lang="lv-LV" dirty="0" err="1"/>
              <a:t>svilpjodams</a:t>
            </a:r>
            <a:r>
              <a:rPr lang="lv-LV" dirty="0"/>
              <a:t> ar </a:t>
            </a:r>
            <a:r>
              <a:rPr lang="lv-LV" dirty="0" err="1"/>
              <a:t>preti</a:t>
            </a:r>
            <a:r>
              <a:rPr lang="lv-LV" dirty="0"/>
              <a:t> </a:t>
            </a:r>
            <a:r>
              <a:rPr lang="lv-LV" dirty="0" err="1"/>
              <a:t>nāķ</a:t>
            </a:r>
            <a:endParaRPr lang="lv-LV" dirty="0"/>
          </a:p>
          <a:p>
            <a:r>
              <a:rPr lang="lv-LV" dirty="0"/>
              <a:t>Un ar to dienas-vidus-vēja </a:t>
            </a:r>
            <a:r>
              <a:rPr lang="lv-LV" dirty="0" err="1"/>
              <a:t>dureās</a:t>
            </a:r>
            <a:r>
              <a:rPr lang="lv-LV" dirty="0"/>
              <a:t>.</a:t>
            </a:r>
          </a:p>
          <a:p>
            <a:endParaRPr lang="lv-LV" dirty="0"/>
          </a:p>
          <a:p>
            <a:r>
              <a:rPr lang="lv-LV" dirty="0"/>
              <a:t>. No šādām lielām vēju kaušanām</a:t>
            </a:r>
          </a:p>
          <a:p>
            <a:r>
              <a:rPr lang="lv-LV" dirty="0"/>
              <a:t>To cietu mūru stiprumi </a:t>
            </a:r>
            <a:r>
              <a:rPr lang="lv-LV" dirty="0" err="1"/>
              <a:t>sagrua</a:t>
            </a:r>
            <a:endParaRPr lang="lv-LV" dirty="0"/>
          </a:p>
          <a:p>
            <a:r>
              <a:rPr lang="lv-LV" dirty="0"/>
              <a:t>Caur ko tas lauks </a:t>
            </a:r>
            <a:r>
              <a:rPr lang="lv-LV" dirty="0" err="1"/>
              <a:t>itt</a:t>
            </a:r>
            <a:r>
              <a:rPr lang="lv-LV" dirty="0"/>
              <a:t> ka no pelavām</a:t>
            </a:r>
          </a:p>
          <a:p>
            <a:r>
              <a:rPr lang="lv-LV" dirty="0"/>
              <a:t>Ar </a:t>
            </a:r>
            <a:r>
              <a:rPr lang="lv-LV" dirty="0" err="1"/>
              <a:t>akmiņiem</a:t>
            </a:r>
            <a:r>
              <a:rPr lang="lv-LV" dirty="0"/>
              <a:t> un gružiem apbērts </a:t>
            </a:r>
            <a:r>
              <a:rPr lang="lv-LV" dirty="0" err="1"/>
              <a:t>kļua</a:t>
            </a:r>
            <a:r>
              <a:rPr lang="lv-LV" dirty="0"/>
              <a:t>.</a:t>
            </a:r>
          </a:p>
          <a:p>
            <a:endParaRPr lang="lv-LV" dirty="0"/>
          </a:p>
          <a:p>
            <a:r>
              <a:rPr lang="lv-LV" dirty="0"/>
              <a:t>Bet nulle vēl, jo </a:t>
            </a:r>
            <a:r>
              <a:rPr lang="lv-LV" dirty="0" err="1"/>
              <a:t>trokznis</a:t>
            </a:r>
            <a:r>
              <a:rPr lang="lv-LV" dirty="0"/>
              <a:t> </a:t>
            </a:r>
            <a:r>
              <a:rPr lang="lv-LV" dirty="0" err="1"/>
              <a:t>briesmigi</a:t>
            </a:r>
            <a:endParaRPr lang="lv-LV" dirty="0"/>
          </a:p>
          <a:p>
            <a:r>
              <a:rPr lang="lv-LV" dirty="0"/>
              <a:t>Ar bailēm vētras-gaisā virsū stājās.</a:t>
            </a:r>
          </a:p>
          <a:p>
            <a:r>
              <a:rPr lang="lv-LV" dirty="0"/>
              <a:t>Tas rūc un ducina jo stiprāki</a:t>
            </a:r>
          </a:p>
          <a:p>
            <a:r>
              <a:rPr lang="lv-LV" dirty="0"/>
              <a:t>Viss rīb un trīc no tā, kas gaisā krājās.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483366-19A8-4E4B-9004-989962B3E112}"/>
              </a:ext>
            </a:extLst>
          </p:cNvPr>
          <p:cNvSpPr/>
          <p:nvPr/>
        </p:nvSpPr>
        <p:spPr>
          <a:xfrm>
            <a:off x="4656666" y="1525475"/>
            <a:ext cx="4114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lv-LV" dirty="0"/>
              <a:t>Jau visi vēji apkārt celties sāk,</a:t>
            </a:r>
          </a:p>
          <a:p>
            <a:r>
              <a:rPr lang="lv-LV" dirty="0"/>
              <a:t>Tas </a:t>
            </a:r>
            <a:r>
              <a:rPr lang="lv-LV" dirty="0" err="1">
                <a:highlight>
                  <a:srgbClr val="D5D5D5"/>
                </a:highlight>
              </a:rPr>
              <a:t>pluden</a:t>
            </a:r>
            <a:r>
              <a:rPr lang="lv-LV" b="1" dirty="0" err="1">
                <a:highlight>
                  <a:srgbClr val="D5D5D5"/>
                </a:highlight>
              </a:rPr>
              <a:t>’</a:t>
            </a:r>
            <a:r>
              <a:rPr lang="lv-LV" dirty="0" err="1">
                <a:highlight>
                  <a:srgbClr val="D5D5D5"/>
                </a:highlight>
              </a:rPr>
              <a:t>s</a:t>
            </a:r>
            <a:r>
              <a:rPr lang="lv-LV" dirty="0"/>
              <a:t> rīta-vējam </a:t>
            </a:r>
            <a:r>
              <a:rPr lang="lv-LV" dirty="0">
                <a:highlight>
                  <a:srgbClr val="D5D5D5"/>
                </a:highlight>
              </a:rPr>
              <a:t>pret</a:t>
            </a:r>
            <a:r>
              <a:rPr lang="lv-LV" b="1" dirty="0">
                <a:highlight>
                  <a:srgbClr val="D5D5D5"/>
                </a:highlight>
              </a:rPr>
              <a:t>ī</a:t>
            </a:r>
            <a:r>
              <a:rPr lang="lv-LV" dirty="0"/>
              <a:t> </a:t>
            </a:r>
            <a:r>
              <a:rPr lang="lv-LV" dirty="0">
                <a:highlight>
                  <a:srgbClr val="D5D5D5"/>
                </a:highlight>
              </a:rPr>
              <a:t>tur</a:t>
            </a:r>
            <a:r>
              <a:rPr lang="lv-LV" b="1" dirty="0">
                <a:highlight>
                  <a:srgbClr val="D5D5D5"/>
                </a:highlight>
              </a:rPr>
              <a:t>a</a:t>
            </a:r>
            <a:r>
              <a:rPr lang="lv-LV" dirty="0">
                <a:highlight>
                  <a:srgbClr val="D5D5D5"/>
                </a:highlight>
              </a:rPr>
              <a:t>s</a:t>
            </a:r>
          </a:p>
          <a:p>
            <a:r>
              <a:rPr lang="lv-LV" dirty="0"/>
              <a:t>Un </a:t>
            </a:r>
            <a:r>
              <a:rPr lang="lv-LV" dirty="0" err="1">
                <a:highlight>
                  <a:srgbClr val="D5D5D5"/>
                </a:highlight>
              </a:rPr>
              <a:t>ziemel</a:t>
            </a:r>
            <a:r>
              <a:rPr lang="lv-LV" b="1" dirty="0" err="1">
                <a:highlight>
                  <a:srgbClr val="D5D5D5"/>
                </a:highlight>
              </a:rPr>
              <a:t>’</a:t>
            </a:r>
            <a:r>
              <a:rPr lang="lv-LV" dirty="0" err="1">
                <a:highlight>
                  <a:srgbClr val="D5D5D5"/>
                </a:highlight>
              </a:rPr>
              <a:t>s</a:t>
            </a:r>
            <a:r>
              <a:rPr lang="lv-LV" dirty="0"/>
              <a:t> </a:t>
            </a:r>
            <a:r>
              <a:rPr lang="lv-LV" dirty="0">
                <a:highlight>
                  <a:srgbClr val="D5D5D5"/>
                </a:highlight>
              </a:rPr>
              <a:t>svilpodams</a:t>
            </a:r>
            <a:r>
              <a:rPr lang="lv-LV" dirty="0"/>
              <a:t> </a:t>
            </a:r>
            <a:r>
              <a:rPr lang="lv-LV" dirty="0">
                <a:highlight>
                  <a:srgbClr val="D5D5D5"/>
                </a:highlight>
              </a:rPr>
              <a:t>ar</a:t>
            </a:r>
            <a:r>
              <a:rPr lang="lv-LV" b="1" dirty="0">
                <a:highlight>
                  <a:srgbClr val="D5D5D5"/>
                </a:highlight>
              </a:rPr>
              <a:t>’</a:t>
            </a:r>
            <a:r>
              <a:rPr lang="lv-LV" dirty="0"/>
              <a:t> </a:t>
            </a:r>
            <a:r>
              <a:rPr lang="lv-LV" dirty="0" err="1">
                <a:highlight>
                  <a:srgbClr val="D5D5D5"/>
                </a:highlight>
              </a:rPr>
              <a:t>pre</a:t>
            </a:r>
            <a:r>
              <a:rPr lang="lv-LV" b="1" dirty="0" err="1">
                <a:highlight>
                  <a:srgbClr val="D5D5D5"/>
                </a:highlight>
              </a:rPr>
              <a:t>ī</a:t>
            </a:r>
            <a:r>
              <a:rPr lang="lv-LV" dirty="0"/>
              <a:t> nā</a:t>
            </a:r>
            <a:r>
              <a:rPr lang="lv-LV" b="1" dirty="0"/>
              <a:t>k</a:t>
            </a:r>
          </a:p>
          <a:p>
            <a:r>
              <a:rPr lang="lv-LV" dirty="0"/>
              <a:t>Un ar to dienas-vidus-</a:t>
            </a:r>
            <a:r>
              <a:rPr lang="lv-LV" dirty="0">
                <a:highlight>
                  <a:srgbClr val="D5D5D5"/>
                </a:highlight>
              </a:rPr>
              <a:t>vēj</a:t>
            </a:r>
            <a:r>
              <a:rPr lang="lv-LV" b="1" dirty="0">
                <a:highlight>
                  <a:srgbClr val="D5D5D5"/>
                </a:highlight>
              </a:rPr>
              <a:t>ā</a:t>
            </a:r>
            <a:r>
              <a:rPr lang="lv-LV" dirty="0"/>
              <a:t> durās.</a:t>
            </a:r>
          </a:p>
          <a:p>
            <a:endParaRPr lang="lv-LV" dirty="0"/>
          </a:p>
          <a:p>
            <a:r>
              <a:rPr lang="lv-LV" dirty="0"/>
              <a:t>. No šādām lielām vēju kaušanām</a:t>
            </a:r>
          </a:p>
          <a:p>
            <a:r>
              <a:rPr lang="lv-LV" dirty="0"/>
              <a:t>To </a:t>
            </a:r>
            <a:r>
              <a:rPr lang="lv-LV" dirty="0">
                <a:highlight>
                  <a:srgbClr val="D5D5D5"/>
                </a:highlight>
              </a:rPr>
              <a:t>ciet</a:t>
            </a:r>
            <a:r>
              <a:rPr lang="lv-LV" b="1" dirty="0">
                <a:highlight>
                  <a:srgbClr val="D5D5D5"/>
                </a:highlight>
              </a:rPr>
              <a:t>u</a:t>
            </a:r>
            <a:r>
              <a:rPr lang="lv-LV" dirty="0"/>
              <a:t> mūru </a:t>
            </a:r>
            <a:r>
              <a:rPr lang="lv-LV" dirty="0">
                <a:highlight>
                  <a:srgbClr val="D5D5D5"/>
                </a:highlight>
              </a:rPr>
              <a:t>stiprum</a:t>
            </a:r>
            <a:r>
              <a:rPr lang="lv-LV" b="1" dirty="0">
                <a:highlight>
                  <a:srgbClr val="D5D5D5"/>
                </a:highlight>
              </a:rPr>
              <a:t>s</a:t>
            </a:r>
            <a:r>
              <a:rPr lang="lv-LV" dirty="0"/>
              <a:t> </a:t>
            </a:r>
            <a:r>
              <a:rPr lang="lv-LV" dirty="0">
                <a:highlight>
                  <a:srgbClr val="D5D5D5"/>
                </a:highlight>
              </a:rPr>
              <a:t>sagru</a:t>
            </a:r>
            <a:r>
              <a:rPr lang="lv-LV" b="1" dirty="0">
                <a:highlight>
                  <a:srgbClr val="D5D5D5"/>
                </a:highlight>
              </a:rPr>
              <a:t>v</a:t>
            </a:r>
            <a:r>
              <a:rPr lang="lv-LV" dirty="0">
                <a:highlight>
                  <a:srgbClr val="D5D5D5"/>
                </a:highlight>
              </a:rPr>
              <a:t>a</a:t>
            </a:r>
          </a:p>
          <a:p>
            <a:r>
              <a:rPr lang="lv-LV" dirty="0"/>
              <a:t>Caur ko tas lauks </a:t>
            </a:r>
            <a:r>
              <a:rPr lang="lv-LV" dirty="0" err="1">
                <a:highlight>
                  <a:srgbClr val="D5D5D5"/>
                </a:highlight>
              </a:rPr>
              <a:t>itk</a:t>
            </a:r>
            <a:r>
              <a:rPr lang="lv-LV" b="1" dirty="0" err="1">
                <a:highlight>
                  <a:srgbClr val="D5D5D5"/>
                </a:highlight>
              </a:rPr>
              <a:t>ā</a:t>
            </a:r>
            <a:r>
              <a:rPr lang="lv-LV" dirty="0"/>
              <a:t> no pelavām</a:t>
            </a:r>
          </a:p>
          <a:p>
            <a:r>
              <a:rPr lang="lv-LV" dirty="0"/>
              <a:t>Ar </a:t>
            </a:r>
            <a:r>
              <a:rPr lang="lv-LV" dirty="0">
                <a:highlight>
                  <a:srgbClr val="D5D5D5"/>
                </a:highlight>
              </a:rPr>
              <a:t>akm</a:t>
            </a:r>
            <a:r>
              <a:rPr lang="lv-LV" b="1" dirty="0">
                <a:highlight>
                  <a:srgbClr val="D5D5D5"/>
                </a:highlight>
              </a:rPr>
              <a:t>e</a:t>
            </a:r>
            <a:r>
              <a:rPr lang="lv-LV" dirty="0">
                <a:highlight>
                  <a:srgbClr val="D5D5D5"/>
                </a:highlight>
              </a:rPr>
              <a:t>ņiem</a:t>
            </a:r>
            <a:r>
              <a:rPr lang="lv-LV" dirty="0"/>
              <a:t> un gružiem apbērts </a:t>
            </a:r>
            <a:r>
              <a:rPr lang="lv-LV" dirty="0">
                <a:highlight>
                  <a:srgbClr val="D5D5D5"/>
                </a:highlight>
              </a:rPr>
              <a:t>kļu</a:t>
            </a:r>
            <a:r>
              <a:rPr lang="lv-LV" b="1" dirty="0">
                <a:highlight>
                  <a:srgbClr val="D5D5D5"/>
                </a:highlight>
              </a:rPr>
              <a:t>v</a:t>
            </a:r>
            <a:r>
              <a:rPr lang="lv-LV" dirty="0">
                <a:highlight>
                  <a:srgbClr val="D5D5D5"/>
                </a:highlight>
              </a:rPr>
              <a:t>a</a:t>
            </a:r>
            <a:r>
              <a:rPr lang="lv-LV" dirty="0"/>
              <a:t>.</a:t>
            </a:r>
          </a:p>
          <a:p>
            <a:endParaRPr lang="lv-LV" dirty="0"/>
          </a:p>
          <a:p>
            <a:r>
              <a:rPr lang="lv-LV" dirty="0"/>
              <a:t>Bet </a:t>
            </a:r>
            <a:r>
              <a:rPr lang="lv-LV" dirty="0" err="1">
                <a:highlight>
                  <a:srgbClr val="D5D5D5"/>
                </a:highlight>
              </a:rPr>
              <a:t>nule</a:t>
            </a:r>
            <a:r>
              <a:rPr lang="lv-LV" dirty="0"/>
              <a:t> vēl, jo </a:t>
            </a:r>
            <a:r>
              <a:rPr lang="lv-LV" dirty="0">
                <a:highlight>
                  <a:srgbClr val="D5D5D5"/>
                </a:highlight>
              </a:rPr>
              <a:t>trok</a:t>
            </a:r>
            <a:r>
              <a:rPr lang="lv-LV" b="1" dirty="0">
                <a:highlight>
                  <a:srgbClr val="D5D5D5"/>
                </a:highlight>
              </a:rPr>
              <a:t>s</a:t>
            </a:r>
            <a:r>
              <a:rPr lang="lv-LV" dirty="0">
                <a:highlight>
                  <a:srgbClr val="D5D5D5"/>
                </a:highlight>
              </a:rPr>
              <a:t>nis</a:t>
            </a:r>
            <a:r>
              <a:rPr lang="lv-LV" dirty="0"/>
              <a:t> </a:t>
            </a:r>
            <a:r>
              <a:rPr lang="lv-LV" dirty="0">
                <a:highlight>
                  <a:srgbClr val="D5D5D5"/>
                </a:highlight>
              </a:rPr>
              <a:t>briesm</a:t>
            </a:r>
            <a:r>
              <a:rPr lang="lv-LV" b="1" dirty="0">
                <a:highlight>
                  <a:srgbClr val="D5D5D5"/>
                </a:highlight>
              </a:rPr>
              <a:t>ī</a:t>
            </a:r>
            <a:r>
              <a:rPr lang="lv-LV" dirty="0">
                <a:highlight>
                  <a:srgbClr val="D5D5D5"/>
                </a:highlight>
              </a:rPr>
              <a:t>gi</a:t>
            </a:r>
          </a:p>
          <a:p>
            <a:r>
              <a:rPr lang="lv-LV" dirty="0"/>
              <a:t>Ar bailēm vētras-gaisā virsū stājās.</a:t>
            </a:r>
          </a:p>
          <a:p>
            <a:r>
              <a:rPr lang="lv-LV" dirty="0"/>
              <a:t>Tas rūc un ducina jo </a:t>
            </a:r>
            <a:r>
              <a:rPr lang="lv-LV" dirty="0">
                <a:highlight>
                  <a:srgbClr val="D5D5D5"/>
                </a:highlight>
              </a:rPr>
              <a:t>stiprāk</a:t>
            </a:r>
          </a:p>
          <a:p>
            <a:r>
              <a:rPr lang="lv-LV" dirty="0"/>
              <a:t>Viss rīb un trīc no tā, kas gaisā </a:t>
            </a:r>
            <a:r>
              <a:rPr lang="lv-LV" dirty="0">
                <a:highlight>
                  <a:srgbClr val="D5D5D5"/>
                </a:highlight>
              </a:rPr>
              <a:t>krāj</a:t>
            </a:r>
            <a:r>
              <a:rPr lang="lv-LV" b="1" dirty="0">
                <a:highlight>
                  <a:srgbClr val="D5D5D5"/>
                </a:highlight>
              </a:rPr>
              <a:t>a</a:t>
            </a:r>
            <a:r>
              <a:rPr lang="lv-LV" dirty="0">
                <a:highlight>
                  <a:srgbClr val="D5D5D5"/>
                </a:highlight>
              </a:rPr>
              <a:t>s</a:t>
            </a:r>
            <a:r>
              <a:rPr lang="lv-LV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9787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A6F9E4-9455-28F7-A688-CA39604E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B616E8-57EC-4185-B321-88272D712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5245" y="1468438"/>
            <a:ext cx="4752274" cy="43913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BCE6B5-0AF3-4DF1-BEE9-1B6AB0E2A2BE}"/>
              </a:ext>
            </a:extLst>
          </p:cNvPr>
          <p:cNvSpPr txBox="1"/>
          <p:nvPr/>
        </p:nvSpPr>
        <p:spPr>
          <a:xfrm>
            <a:off x="2354571" y="5905198"/>
            <a:ext cx="27508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Atpūta, Nr. 8 1924</a:t>
            </a:r>
          </a:p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https://dom.lndb.lv/data/obj/153285</a:t>
            </a:r>
          </a:p>
        </p:txBody>
      </p:sp>
    </p:spTree>
    <p:extLst>
      <p:ext uri="{BB962C8B-B14F-4D97-AF65-F5344CB8AC3E}">
        <p14:creationId xmlns:p14="http://schemas.microsoft.com/office/powerpoint/2010/main" val="26031446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A6F9E4-9455-28F7-A688-CA39604E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9894C4-9EAB-4E76-A6FB-F876AB186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145" y="1453135"/>
            <a:ext cx="8229600" cy="46476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lv-LV" sz="1400" dirty="0" err="1"/>
              <a:t>Kahdam</a:t>
            </a:r>
            <a:r>
              <a:rPr lang="lv-LV" sz="1400" dirty="0"/>
              <a:t> bija ẜ</a:t>
            </a:r>
            <a:r>
              <a:rPr lang="lv-LV" sz="1400" dirty="0" err="1"/>
              <a:t>alauſta</a:t>
            </a:r>
            <a:r>
              <a:rPr lang="lv-LV" sz="1400" dirty="0"/>
              <a:t> ẜ</a:t>
            </a:r>
            <a:r>
              <a:rPr lang="lv-LV" sz="1400" dirty="0" err="1"/>
              <a:t>irds</a:t>
            </a:r>
            <a:r>
              <a:rPr lang="lv-LV" sz="1400" dirty="0"/>
              <a:t> un </a:t>
            </a:r>
            <a:r>
              <a:rPr lang="lv-LV" sz="1400" dirty="0" err="1"/>
              <a:t>wiņẜch</a:t>
            </a:r>
            <a:endParaRPr lang="lv-LV" sz="1400" dirty="0"/>
          </a:p>
          <a:p>
            <a:pPr marL="0" indent="0">
              <a:buNone/>
            </a:pPr>
            <a:r>
              <a:rPr lang="lv-LV" sz="1400" dirty="0"/>
              <a:t>to </a:t>
            </a:r>
            <a:r>
              <a:rPr lang="lv-LV" sz="1400" dirty="0" err="1"/>
              <a:t>gribeja</a:t>
            </a:r>
            <a:r>
              <a:rPr lang="lv-LV" sz="1400" dirty="0"/>
              <a:t> likt </a:t>
            </a:r>
            <a:r>
              <a:rPr lang="lv-LV" sz="1400" dirty="0" err="1">
                <a:highlight>
                  <a:srgbClr val="D5D5D5"/>
                </a:highlight>
              </a:rPr>
              <a:t>iſtahpit</a:t>
            </a:r>
            <a:r>
              <a:rPr lang="lv-LV" sz="1400" dirty="0"/>
              <a:t>. </a:t>
            </a:r>
            <a:r>
              <a:rPr lang="lv-LV" sz="1400" dirty="0" err="1"/>
              <a:t>Wiņa</a:t>
            </a:r>
            <a:r>
              <a:rPr lang="lv-LV" sz="1400" dirty="0"/>
              <a:t> darbi </a:t>
            </a:r>
            <a:r>
              <a:rPr lang="lv-LV" sz="1400" dirty="0" err="1"/>
              <a:t>nepee</a:t>
            </a:r>
            <a:r>
              <a:rPr lang="lv-LV" sz="1400" dirty="0"/>
              <a:t>-</a:t>
            </a:r>
          </a:p>
          <a:p>
            <a:pPr marL="0" indent="0">
              <a:buNone/>
            </a:pPr>
            <a:r>
              <a:rPr lang="lv-LV" sz="1400" dirty="0"/>
              <a:t>lipa </a:t>
            </a:r>
            <a:r>
              <a:rPr lang="lv-LV" sz="1400" dirty="0" err="1"/>
              <a:t>zilwezes</a:t>
            </a:r>
            <a:r>
              <a:rPr lang="lv-LV" sz="1400" dirty="0"/>
              <a:t> </a:t>
            </a:r>
            <a:r>
              <a:rPr lang="lv-LV" sz="1400" dirty="0" err="1"/>
              <a:t>kopdarbibai</a:t>
            </a:r>
            <a:r>
              <a:rPr lang="lv-LV" sz="1400" dirty="0"/>
              <a:t>, </a:t>
            </a:r>
            <a:r>
              <a:rPr lang="lv-LV" sz="1400" dirty="0" err="1"/>
              <a:t>uſ</a:t>
            </a:r>
            <a:r>
              <a:rPr lang="lv-LV" sz="1400" dirty="0"/>
              <a:t> </a:t>
            </a:r>
            <a:r>
              <a:rPr lang="lv-LV" sz="1400" dirty="0" err="1"/>
              <a:t>wiņa</a:t>
            </a:r>
            <a:r>
              <a:rPr lang="lv-LV" sz="1400" dirty="0"/>
              <a:t> </a:t>
            </a:r>
            <a:r>
              <a:rPr lang="lv-LV" sz="1400" dirty="0" err="1"/>
              <a:t>wahrdeem</a:t>
            </a:r>
            <a:endParaRPr lang="lv-LV" sz="1400" dirty="0"/>
          </a:p>
          <a:p>
            <a:pPr marL="0" indent="0">
              <a:buNone/>
            </a:pPr>
            <a:r>
              <a:rPr lang="lv-LV" sz="1400" dirty="0" err="1"/>
              <a:t>neweens</a:t>
            </a:r>
            <a:r>
              <a:rPr lang="lv-LV" sz="1400" dirty="0"/>
              <a:t> nelika ẜ</a:t>
            </a:r>
            <a:r>
              <a:rPr lang="lv-LV" sz="1400" dirty="0" err="1"/>
              <a:t>wara</a:t>
            </a:r>
            <a:r>
              <a:rPr lang="lv-LV" sz="1400" dirty="0"/>
              <a:t>, </a:t>
            </a:r>
            <a:r>
              <a:rPr lang="lv-LV" sz="1400" dirty="0" err="1"/>
              <a:t>wiņa</a:t>
            </a:r>
            <a:r>
              <a:rPr lang="lv-LV" sz="1400" dirty="0"/>
              <a:t> </a:t>
            </a:r>
            <a:r>
              <a:rPr lang="lv-LV" sz="1400" dirty="0" err="1"/>
              <a:t>juhtas</a:t>
            </a:r>
            <a:r>
              <a:rPr lang="lv-LV" sz="1400" dirty="0"/>
              <a:t> palika</a:t>
            </a:r>
          </a:p>
          <a:p>
            <a:pPr marL="0" indent="0">
              <a:buNone/>
            </a:pPr>
            <a:r>
              <a:rPr lang="lv-LV" sz="1400" dirty="0" err="1"/>
              <a:t>ziteem</a:t>
            </a:r>
            <a:r>
              <a:rPr lang="lv-LV" sz="1400" dirty="0"/>
              <a:t> ẜ</a:t>
            </a:r>
            <a:r>
              <a:rPr lang="lv-LV" sz="1400" dirty="0" err="1"/>
              <a:t>weẜchas</a:t>
            </a:r>
            <a:r>
              <a:rPr lang="lv-LV" sz="1400" dirty="0"/>
              <a:t>: </a:t>
            </a:r>
            <a:r>
              <a:rPr lang="lv-LV" sz="1400" dirty="0" err="1"/>
              <a:t>wiņam</a:t>
            </a:r>
            <a:r>
              <a:rPr lang="lv-LV" sz="1400" dirty="0"/>
              <a:t> bija ẜ</a:t>
            </a:r>
            <a:r>
              <a:rPr lang="lv-LV" sz="1400" dirty="0" err="1"/>
              <a:t>alauſta</a:t>
            </a:r>
            <a:r>
              <a:rPr lang="lv-LV" sz="1400" dirty="0"/>
              <a:t> ẜ</a:t>
            </a:r>
            <a:r>
              <a:rPr lang="lv-LV" sz="1400" dirty="0" err="1"/>
              <a:t>irds</a:t>
            </a:r>
            <a:r>
              <a:rPr lang="lv-LV" sz="1400" dirty="0"/>
              <a:t>...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Un </a:t>
            </a:r>
            <a:r>
              <a:rPr lang="lv-LV" sz="1400" dirty="0" err="1"/>
              <a:t>wiņẜch</a:t>
            </a:r>
            <a:r>
              <a:rPr lang="lv-LV" sz="1400" dirty="0"/>
              <a:t> tik ilgi </a:t>
            </a:r>
            <a:r>
              <a:rPr lang="lv-LV" sz="1400" dirty="0" err="1"/>
              <a:t>zeeta</a:t>
            </a:r>
            <a:r>
              <a:rPr lang="lv-LV" sz="1400" dirty="0"/>
              <a:t> un </a:t>
            </a:r>
            <a:r>
              <a:rPr lang="lv-LV" sz="1400" dirty="0" err="1"/>
              <a:t>domaja</a:t>
            </a:r>
            <a:r>
              <a:rPr lang="lv-LV" sz="1400" dirty="0"/>
              <a:t>,</a:t>
            </a:r>
          </a:p>
          <a:p>
            <a:pPr marL="0" indent="0">
              <a:buNone/>
            </a:pPr>
            <a:r>
              <a:rPr lang="lv-LV" sz="1400" dirty="0" err="1"/>
              <a:t>kamehr</a:t>
            </a:r>
            <a:r>
              <a:rPr lang="lv-LV" sz="1400" dirty="0"/>
              <a:t> tas tapa </a:t>
            </a:r>
            <a:r>
              <a:rPr lang="lv-LV" sz="1400" dirty="0" err="1"/>
              <a:t>ahrprahtigs</a:t>
            </a:r>
            <a:r>
              <a:rPr lang="lv-LV" sz="1400" dirty="0"/>
              <a:t>. Ꞩ</a:t>
            </a:r>
            <a:r>
              <a:rPr lang="lv-LV" sz="1400" dirty="0" err="1"/>
              <a:t>awâ</a:t>
            </a:r>
            <a:r>
              <a:rPr lang="lv-LV" sz="1400" dirty="0"/>
              <a:t> </a:t>
            </a:r>
            <a:r>
              <a:rPr lang="lv-LV" sz="1400" dirty="0" err="1"/>
              <a:t>ahr</a:t>
            </a:r>
            <a:r>
              <a:rPr lang="lv-LV" sz="1400" dirty="0"/>
              <a:t>-</a:t>
            </a:r>
          </a:p>
          <a:p>
            <a:pPr marL="0" indent="0">
              <a:buNone/>
            </a:pPr>
            <a:r>
              <a:rPr lang="lv-LV" sz="1400" dirty="0" err="1"/>
              <a:t>prahtibâ</a:t>
            </a:r>
            <a:r>
              <a:rPr lang="lv-LV" sz="1400" dirty="0"/>
              <a:t> </a:t>
            </a:r>
            <a:r>
              <a:rPr lang="lv-LV" sz="1400" dirty="0" err="1"/>
              <a:t>wiņẜch</a:t>
            </a:r>
            <a:r>
              <a:rPr lang="lv-LV" sz="1400" dirty="0"/>
              <a:t> </a:t>
            </a:r>
            <a:r>
              <a:rPr lang="lv-LV" sz="1400" dirty="0" err="1"/>
              <a:t>eedomajàs</a:t>
            </a:r>
            <a:r>
              <a:rPr lang="lv-LV" sz="1400" dirty="0"/>
              <a:t>, </a:t>
            </a:r>
            <a:r>
              <a:rPr lang="lv-LV" sz="1400" dirty="0" err="1">
                <a:highlight>
                  <a:srgbClr val="D5D5D5"/>
                </a:highlight>
              </a:rPr>
              <a:t>katas</a:t>
            </a:r>
            <a:r>
              <a:rPr lang="lv-LV" sz="1400" dirty="0"/>
              <a:t> </a:t>
            </a:r>
            <a:r>
              <a:rPr lang="lv-LV" sz="1400" dirty="0" err="1"/>
              <a:t>eẜot</a:t>
            </a:r>
            <a:r>
              <a:rPr lang="lv-LV" sz="1400" dirty="0"/>
              <a:t> </a:t>
            </a:r>
            <a:r>
              <a:rPr lang="lv-LV" sz="1400" dirty="0" err="1"/>
              <a:t>peektais</a:t>
            </a:r>
            <a:endParaRPr lang="lv-LV" sz="1400" dirty="0"/>
          </a:p>
          <a:p>
            <a:pPr marL="0" indent="0">
              <a:buNone/>
            </a:pPr>
            <a:r>
              <a:rPr lang="lv-LV" sz="1400" dirty="0"/>
              <a:t>ritenis.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„Es </a:t>
            </a:r>
            <a:r>
              <a:rPr lang="lv-LV" sz="1400" dirty="0" err="1"/>
              <a:t>neeẜmu</a:t>
            </a:r>
            <a:r>
              <a:rPr lang="lv-LV" sz="1400" dirty="0"/>
              <a:t> </a:t>
            </a:r>
            <a:r>
              <a:rPr lang="lv-LV" sz="1400" dirty="0" err="1"/>
              <a:t>wairs</a:t>
            </a:r>
            <a:r>
              <a:rPr lang="lv-LV" sz="1400" dirty="0"/>
              <a:t> </a:t>
            </a:r>
            <a:r>
              <a:rPr lang="lv-LV" sz="1400" dirty="0" err="1"/>
              <a:t>zilweks</a:t>
            </a:r>
            <a:r>
              <a:rPr lang="lv-LV" sz="1400" dirty="0"/>
              <a:t>, es </a:t>
            </a:r>
            <a:r>
              <a:rPr lang="lv-LV" sz="1400" dirty="0" err="1"/>
              <a:t>eẜmu</a:t>
            </a:r>
            <a:endParaRPr lang="lv-LV" sz="1400" dirty="0"/>
          </a:p>
          <a:p>
            <a:pPr marL="0" indent="0">
              <a:buNone/>
            </a:pPr>
            <a:r>
              <a:rPr lang="lv-LV" sz="1400" dirty="0" err="1"/>
              <a:t>peektais</a:t>
            </a:r>
            <a:r>
              <a:rPr lang="lv-LV" sz="1400" dirty="0"/>
              <a:t> ritenis ...“ Un ẜ</a:t>
            </a:r>
            <a:r>
              <a:rPr lang="lv-LV" sz="1400" dirty="0" err="1"/>
              <a:t>aẜkaitees</a:t>
            </a:r>
            <a:r>
              <a:rPr lang="lv-LV" sz="1400" dirty="0"/>
              <a:t> </a:t>
            </a:r>
            <a:r>
              <a:rPr lang="lv-LV" sz="1400" dirty="0" err="1"/>
              <a:t>wiņẜch</a:t>
            </a:r>
            <a:endParaRPr lang="lv-LV" sz="1400" dirty="0"/>
          </a:p>
          <a:p>
            <a:pPr marL="0" indent="0">
              <a:buNone/>
            </a:pPr>
            <a:r>
              <a:rPr lang="lv-LV" sz="1400" dirty="0" err="1"/>
              <a:t>nowehlàs</a:t>
            </a:r>
            <a:r>
              <a:rPr lang="lv-LV" sz="1400" dirty="0"/>
              <a:t> no </a:t>
            </a:r>
            <a:r>
              <a:rPr lang="lv-LV" sz="1400" dirty="0" err="1"/>
              <a:t>dſihwes</a:t>
            </a:r>
            <a:r>
              <a:rPr lang="lv-LV" sz="1400" dirty="0"/>
              <a:t> </a:t>
            </a:r>
            <a:r>
              <a:rPr lang="lv-LV" sz="1400" dirty="0" err="1"/>
              <a:t>rateem</a:t>
            </a:r>
            <a:r>
              <a:rPr lang="lv-LV" sz="1400" dirty="0"/>
              <a:t> un </a:t>
            </a:r>
            <a:r>
              <a:rPr lang="lv-LV" sz="1400" dirty="0" err="1"/>
              <a:t>wehlàs</a:t>
            </a:r>
            <a:r>
              <a:rPr lang="lv-LV" sz="1400" dirty="0"/>
              <a:t> </a:t>
            </a:r>
            <a:r>
              <a:rPr lang="lv-LV" sz="1400" dirty="0" err="1"/>
              <a:t>weens</a:t>
            </a:r>
            <a:endParaRPr lang="lv-LV" sz="1400" dirty="0"/>
          </a:p>
          <a:p>
            <a:pPr marL="0" indent="0">
              <a:buNone/>
            </a:pPr>
            <a:r>
              <a:rPr lang="lv-LV" sz="1400" dirty="0"/>
              <a:t>pats pa </a:t>
            </a:r>
            <a:r>
              <a:rPr lang="lv-LV" sz="1400" dirty="0" err="1"/>
              <a:t>kahdu</a:t>
            </a:r>
            <a:r>
              <a:rPr lang="lv-LV" sz="1400" dirty="0"/>
              <a:t> ẜ</a:t>
            </a:r>
            <a:r>
              <a:rPr lang="lv-LV" sz="1400" dirty="0" err="1"/>
              <a:t>ahņu</a:t>
            </a:r>
            <a:r>
              <a:rPr lang="lv-LV" sz="1400" dirty="0"/>
              <a:t> </a:t>
            </a:r>
            <a:r>
              <a:rPr lang="lv-LV" sz="1400" dirty="0" err="1"/>
              <a:t>zeliņu</a:t>
            </a:r>
            <a:r>
              <a:rPr lang="lv-LV" sz="1400" dirty="0"/>
              <a:t>, </a:t>
            </a:r>
            <a:r>
              <a:rPr lang="lv-LV" sz="1400" dirty="0" err="1"/>
              <a:t>kurẜch</a:t>
            </a:r>
            <a:r>
              <a:rPr lang="lv-LV" sz="1400" dirty="0"/>
              <a:t> </a:t>
            </a:r>
            <a:r>
              <a:rPr lang="lv-LV" sz="1400" dirty="0" err="1"/>
              <a:t>weda</a:t>
            </a:r>
            <a:r>
              <a:rPr lang="lv-LV" sz="1400" dirty="0"/>
              <a:t> pa</a:t>
            </a:r>
          </a:p>
          <a:p>
            <a:pPr marL="0" indent="0">
              <a:buNone/>
            </a:pPr>
            <a:r>
              <a:rPr lang="lv-LV" sz="1400" dirty="0" err="1"/>
              <a:t>dumbrajeem</a:t>
            </a:r>
            <a:r>
              <a:rPr lang="lv-LV" sz="1400" dirty="0"/>
              <a:t>, </a:t>
            </a:r>
            <a:r>
              <a:rPr lang="lv-LV" sz="1400" dirty="0" err="1"/>
              <a:t>noram</a:t>
            </a:r>
            <a:r>
              <a:rPr lang="lv-LV" sz="1400" dirty="0"/>
              <a:t> un </a:t>
            </a:r>
            <a:r>
              <a:rPr lang="lv-LV" sz="1400" dirty="0" err="1"/>
              <a:t>meſcheem</a:t>
            </a:r>
            <a:r>
              <a:rPr lang="lv-LV" sz="1400" dirty="0"/>
              <a:t>. </a:t>
            </a:r>
            <a:r>
              <a:rPr lang="lv-LV" sz="1400" dirty="0" err="1"/>
              <a:t>Wiņẜch</a:t>
            </a:r>
            <a:endParaRPr lang="lv-LV" sz="1400" dirty="0"/>
          </a:p>
          <a:p>
            <a:pPr marL="0" indent="0">
              <a:buNone/>
            </a:pPr>
            <a:r>
              <a:rPr lang="lv-LV" sz="1400" dirty="0" err="1"/>
              <a:t>wehlàs</a:t>
            </a:r>
            <a:r>
              <a:rPr lang="lv-LV" sz="1400" dirty="0"/>
              <a:t> </a:t>
            </a:r>
            <a:r>
              <a:rPr lang="lv-LV" sz="1400" dirty="0" err="1"/>
              <a:t>tà</a:t>
            </a:r>
            <a:r>
              <a:rPr lang="lv-LV" sz="1400" dirty="0"/>
              <a:t>, ka dubļi </a:t>
            </a:r>
            <a:r>
              <a:rPr lang="lv-LV" sz="1400" dirty="0" err="1"/>
              <a:t>ween</a:t>
            </a:r>
            <a:r>
              <a:rPr lang="lv-LV" sz="1400" dirty="0"/>
              <a:t> ẜ</a:t>
            </a:r>
            <a:r>
              <a:rPr lang="lv-LV" sz="1400" dirty="0" err="1"/>
              <a:t>chķihda</a:t>
            </a:r>
            <a:r>
              <a:rPr lang="lv-LV" sz="1400" dirty="0"/>
              <a:t> un </a:t>
            </a:r>
            <a:r>
              <a:rPr lang="lv-LV" sz="1400" dirty="0" err="1"/>
              <a:t>wiẜi</a:t>
            </a:r>
            <a:r>
              <a:rPr lang="lv-LV" sz="1400" dirty="0"/>
              <a:t>,</a:t>
            </a:r>
          </a:p>
          <a:p>
            <a:pPr marL="0" indent="0">
              <a:buNone/>
            </a:pPr>
            <a:r>
              <a:rPr lang="lv-LV" sz="1400" dirty="0"/>
              <a:t>kas </a:t>
            </a:r>
            <a:r>
              <a:rPr lang="lv-LV" sz="1400" dirty="0" err="1"/>
              <a:t>wiņu</a:t>
            </a:r>
            <a:r>
              <a:rPr lang="lv-LV" sz="1400" dirty="0"/>
              <a:t> </a:t>
            </a:r>
            <a:r>
              <a:rPr lang="lv-LV" sz="1400" dirty="0" err="1"/>
              <a:t>redſeja</a:t>
            </a:r>
            <a:r>
              <a:rPr lang="lv-LV" sz="1400" dirty="0"/>
              <a:t>, </a:t>
            </a:r>
            <a:r>
              <a:rPr lang="lv-LV" sz="1400" dirty="0" err="1"/>
              <a:t>purinaja</a:t>
            </a:r>
            <a:r>
              <a:rPr lang="lv-LV" sz="1400" dirty="0"/>
              <a:t> </a:t>
            </a:r>
            <a:r>
              <a:rPr lang="lv-LV" sz="1400" dirty="0" err="1"/>
              <a:t>galwas</a:t>
            </a:r>
            <a:r>
              <a:rPr lang="lv-LV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3344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CE0C55-B1D0-489C-B2B1-0461D0F32C5E}"/>
              </a:ext>
            </a:extLst>
          </p:cNvPr>
          <p:cNvGrpSpPr/>
          <p:nvPr/>
        </p:nvGrpSpPr>
        <p:grpSpPr>
          <a:xfrm>
            <a:off x="5092378" y="1381401"/>
            <a:ext cx="3127473" cy="4694049"/>
            <a:chOff x="2894413" y="719170"/>
            <a:chExt cx="3234077" cy="48960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062E65B-A5E4-406F-B0C2-8BC3C16C5248}"/>
                </a:ext>
              </a:extLst>
            </p:cNvPr>
            <p:cNvSpPr txBox="1"/>
            <p:nvPr/>
          </p:nvSpPr>
          <p:spPr>
            <a:xfrm>
              <a:off x="2894413" y="719170"/>
              <a:ext cx="2720292" cy="4896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lv-LV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3D3905D-1390-43FB-80E8-9C9478D1473F}"/>
                </a:ext>
              </a:extLst>
            </p:cNvPr>
            <p:cNvGrpSpPr/>
            <p:nvPr/>
          </p:nvGrpSpPr>
          <p:grpSpPr>
            <a:xfrm>
              <a:off x="3394815" y="1018001"/>
              <a:ext cx="2733675" cy="4479315"/>
              <a:chOff x="5629275" y="445003"/>
              <a:chExt cx="3286553" cy="5277281"/>
            </a:xfrm>
          </p:grpSpPr>
          <p:pic>
            <p:nvPicPr>
              <p:cNvPr id="23" name="Picture 2" descr="fraktur reference table">
                <a:extLst>
                  <a:ext uri="{FF2B5EF4-FFF2-40B4-BE49-F238E27FC236}">
                    <a16:creationId xmlns:a16="http://schemas.microsoft.com/office/drawing/2014/main" id="{1EA0E24E-5343-407B-B026-3F0AD23822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86425" y="741050"/>
                <a:ext cx="2819400" cy="46630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344AB69-BF0E-4BB6-9F0D-DD1260B1CF73}"/>
                  </a:ext>
                </a:extLst>
              </p:cNvPr>
              <p:cNvGrpSpPr/>
              <p:nvPr/>
            </p:nvGrpSpPr>
            <p:grpSpPr>
              <a:xfrm>
                <a:off x="5629275" y="445003"/>
                <a:ext cx="3286553" cy="5277281"/>
                <a:chOff x="5629275" y="445003"/>
                <a:chExt cx="3286553" cy="5277281"/>
              </a:xfrm>
            </p:grpSpPr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AC869827-8FD8-4235-90BD-9CCA74AB64B1}"/>
                    </a:ext>
                  </a:extLst>
                </p:cNvPr>
                <p:cNvSpPr txBox="1"/>
                <p:nvPr/>
              </p:nvSpPr>
              <p:spPr>
                <a:xfrm>
                  <a:off x="5648325" y="5414070"/>
                  <a:ext cx="3267503" cy="30821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rgbClr val="000000"/>
                      </a:solidFill>
                    </a:rPr>
                    <a:t>Source: https://frakturs.lnb.lv/start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A33F526-AF6D-4AF0-81E3-9534737583AA}"/>
                    </a:ext>
                  </a:extLst>
                </p:cNvPr>
                <p:cNvSpPr txBox="1"/>
                <p:nvPr/>
              </p:nvSpPr>
              <p:spPr>
                <a:xfrm>
                  <a:off x="5629275" y="445003"/>
                  <a:ext cx="3286553" cy="30821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tabLst>
                      <a:tab pos="1257300" algn="l"/>
                    </a:tabLst>
                  </a:pPr>
                  <a:r>
                    <a:rPr lang="en-US" sz="1100" b="1" dirty="0">
                      <a:solidFill>
                        <a:srgbClr val="000000"/>
                      </a:solidFill>
                    </a:rPr>
                    <a:t>Fraktur   Antiqua	 Fraktur  Antiqua</a:t>
                  </a:r>
                </a:p>
              </p:txBody>
            </p:sp>
          </p:grp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BC8E573-2F49-4C44-9ECC-E9F64A69C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879" r="3879" b="14204"/>
          <a:stretch/>
        </p:blipFill>
        <p:spPr>
          <a:xfrm>
            <a:off x="286512" y="2038450"/>
            <a:ext cx="4400184" cy="337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46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A6F9E4-9455-28F7-A688-CA39604E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Test </a:t>
            </a:r>
            <a:r>
              <a:rPr lang="lv-LV" dirty="0" err="1"/>
              <a:t>example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9894C4-9EAB-4E76-A6FB-F876AB186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145" y="1453135"/>
            <a:ext cx="4015048" cy="46476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lv-LV" sz="1400" dirty="0"/>
              <a:t>Kādam bija salauzta sirds un viņš</a:t>
            </a:r>
          </a:p>
          <a:p>
            <a:pPr marL="0" indent="0">
              <a:buNone/>
            </a:pPr>
            <a:r>
              <a:rPr lang="lv-LV" sz="1400" dirty="0"/>
              <a:t>to gribēja likt </a:t>
            </a:r>
            <a:r>
              <a:rPr lang="lv-LV" sz="1400" dirty="0" err="1"/>
              <a:t>iztāpit</a:t>
            </a:r>
            <a:r>
              <a:rPr lang="lv-LV" sz="1400" dirty="0"/>
              <a:t>. Viņa darbi </a:t>
            </a:r>
            <a:r>
              <a:rPr lang="lv-LV" sz="1400" dirty="0" err="1"/>
              <a:t>nepie</a:t>
            </a:r>
            <a:r>
              <a:rPr lang="lv-LV" sz="1400" dirty="0"/>
              <a:t>-</a:t>
            </a:r>
          </a:p>
          <a:p>
            <a:pPr marL="0" indent="0">
              <a:buNone/>
            </a:pPr>
            <a:r>
              <a:rPr lang="lv-LV" sz="1400" dirty="0"/>
              <a:t>lipa </a:t>
            </a:r>
            <a:r>
              <a:rPr lang="lv-LV" sz="1400" dirty="0" err="1"/>
              <a:t>cilveces</a:t>
            </a:r>
            <a:r>
              <a:rPr lang="lv-LV" sz="1400" dirty="0"/>
              <a:t> kopdarbībai, uz viņa vārdiem</a:t>
            </a:r>
          </a:p>
          <a:p>
            <a:pPr marL="0" indent="0">
              <a:buNone/>
            </a:pPr>
            <a:r>
              <a:rPr lang="lv-LV" sz="1400" dirty="0"/>
              <a:t>neviens nelika svara, viņa jūtas palika</a:t>
            </a:r>
          </a:p>
          <a:p>
            <a:pPr marL="0" indent="0">
              <a:buNone/>
            </a:pPr>
            <a:r>
              <a:rPr lang="lv-LV" sz="1400" dirty="0"/>
              <a:t>citiem svešas: viņam bija salauzta sirds...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Un viņš tik ilgi cieta un domāja,</a:t>
            </a:r>
          </a:p>
          <a:p>
            <a:pPr marL="0" indent="0">
              <a:buNone/>
            </a:pPr>
            <a:r>
              <a:rPr lang="lv-LV" sz="1400" dirty="0"/>
              <a:t>kamēr tas tapa </a:t>
            </a:r>
            <a:r>
              <a:rPr lang="lv-LV" sz="1400" dirty="0" err="1"/>
              <a:t>ārprātigs</a:t>
            </a:r>
            <a:r>
              <a:rPr lang="lv-LV" sz="1400" dirty="0"/>
              <a:t>. Savā ār-</a:t>
            </a:r>
          </a:p>
          <a:p>
            <a:pPr marL="0" indent="0">
              <a:buNone/>
            </a:pPr>
            <a:r>
              <a:rPr lang="lv-LV" sz="1400" dirty="0" err="1"/>
              <a:t>prātībā</a:t>
            </a:r>
            <a:r>
              <a:rPr lang="lv-LV" sz="1400" dirty="0"/>
              <a:t> viņš iedomājās, </a:t>
            </a:r>
            <a:r>
              <a:rPr lang="lv-LV" sz="1400" dirty="0" err="1"/>
              <a:t>katas</a:t>
            </a:r>
            <a:r>
              <a:rPr lang="lv-LV" sz="1400" dirty="0"/>
              <a:t> esot piektais</a:t>
            </a:r>
          </a:p>
          <a:p>
            <a:pPr marL="0" indent="0">
              <a:buNone/>
            </a:pPr>
            <a:r>
              <a:rPr lang="lv-LV" sz="1400" dirty="0"/>
              <a:t>ritenis.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„Es neesmu vairs </a:t>
            </a:r>
            <a:r>
              <a:rPr lang="lv-LV" sz="1400" dirty="0" err="1"/>
              <a:t>cilveks</a:t>
            </a:r>
            <a:r>
              <a:rPr lang="lv-LV" sz="1400" dirty="0"/>
              <a:t>, es esmu</a:t>
            </a:r>
          </a:p>
          <a:p>
            <a:pPr marL="0" indent="0">
              <a:buNone/>
            </a:pPr>
            <a:r>
              <a:rPr lang="lv-LV" sz="1400" dirty="0"/>
              <a:t>piektais ritenis ...“ Un saskaities viņš</a:t>
            </a:r>
          </a:p>
          <a:p>
            <a:pPr marL="0" indent="0">
              <a:buNone/>
            </a:pPr>
            <a:r>
              <a:rPr lang="lv-LV" sz="1400" dirty="0"/>
              <a:t>novēlās no dzīves ratiem un vēlās viens</a:t>
            </a:r>
          </a:p>
          <a:p>
            <a:pPr marL="0" indent="0">
              <a:buNone/>
            </a:pPr>
            <a:r>
              <a:rPr lang="lv-LV" sz="1400" dirty="0"/>
              <a:t>pats pa kādu </a:t>
            </a:r>
            <a:r>
              <a:rPr lang="lv-LV" sz="1400" dirty="0" err="1"/>
              <a:t>sāņu</a:t>
            </a:r>
            <a:r>
              <a:rPr lang="lv-LV" sz="1400" dirty="0"/>
              <a:t> celiņu, kurš veda pa</a:t>
            </a:r>
          </a:p>
          <a:p>
            <a:pPr marL="0" indent="0">
              <a:buNone/>
            </a:pPr>
            <a:r>
              <a:rPr lang="lv-LV" sz="1400" dirty="0"/>
              <a:t>dumbrajiem, </a:t>
            </a:r>
            <a:r>
              <a:rPr lang="lv-LV" sz="1400" dirty="0" err="1"/>
              <a:t>noram</a:t>
            </a:r>
            <a:r>
              <a:rPr lang="lv-LV" sz="1400" dirty="0"/>
              <a:t> un mežiem. Viņš</a:t>
            </a:r>
          </a:p>
          <a:p>
            <a:pPr marL="0" indent="0">
              <a:buNone/>
            </a:pPr>
            <a:r>
              <a:rPr lang="lv-LV" sz="1400" dirty="0"/>
              <a:t>vēlās tā, ka dubļi vien šķīda un visi,</a:t>
            </a:r>
          </a:p>
          <a:p>
            <a:pPr marL="0" indent="0">
              <a:buNone/>
            </a:pPr>
            <a:r>
              <a:rPr lang="lv-LV" sz="1400" dirty="0"/>
              <a:t>kas viņu redzēja, </a:t>
            </a:r>
            <a:r>
              <a:rPr lang="lv-LV" sz="1400" dirty="0" err="1"/>
              <a:t>purinaja</a:t>
            </a:r>
            <a:r>
              <a:rPr lang="lv-LV" sz="1400" dirty="0"/>
              <a:t> galvas.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279FDDAE-3AC8-4761-A973-03D9BB9E1FE0}"/>
              </a:ext>
            </a:extLst>
          </p:cNvPr>
          <p:cNvSpPr txBox="1">
            <a:spLocks/>
          </p:cNvSpPr>
          <p:nvPr/>
        </p:nvSpPr>
        <p:spPr>
          <a:xfrm>
            <a:off x="4713317" y="1453134"/>
            <a:ext cx="4015048" cy="4647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/>
              <a:buChar char="–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charset="2"/>
              <a:buChar char="§"/>
              <a:defRPr sz="14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lv-LV" sz="1400" dirty="0"/>
              <a:t>Kādam bija salauzta sirds un viņš</a:t>
            </a:r>
          </a:p>
          <a:p>
            <a:pPr marL="0" indent="0">
              <a:buNone/>
            </a:pPr>
            <a:r>
              <a:rPr lang="lv-LV" sz="1400" dirty="0"/>
              <a:t>to gribēja likt </a:t>
            </a:r>
            <a:r>
              <a:rPr lang="lv-LV" sz="1400" dirty="0">
                <a:highlight>
                  <a:srgbClr val="D5D5D5"/>
                </a:highlight>
              </a:rPr>
              <a:t>iz</a:t>
            </a:r>
            <a:r>
              <a:rPr lang="lv-LV" sz="1400" b="1" dirty="0">
                <a:highlight>
                  <a:srgbClr val="D5D5D5"/>
                </a:highlight>
              </a:rPr>
              <a:t>l</a:t>
            </a:r>
            <a:r>
              <a:rPr lang="lv-LV" sz="1400" dirty="0">
                <a:highlight>
                  <a:srgbClr val="D5D5D5"/>
                </a:highlight>
              </a:rPr>
              <a:t>āp</a:t>
            </a:r>
            <a:r>
              <a:rPr lang="lv-LV" sz="1400" b="1" dirty="0">
                <a:highlight>
                  <a:srgbClr val="D5D5D5"/>
                </a:highlight>
              </a:rPr>
              <a:t>ī</a:t>
            </a:r>
            <a:r>
              <a:rPr lang="lv-LV" sz="1400" dirty="0">
                <a:highlight>
                  <a:srgbClr val="D5D5D5"/>
                </a:highlight>
              </a:rPr>
              <a:t>t</a:t>
            </a:r>
            <a:r>
              <a:rPr lang="lv-LV" sz="1400" dirty="0"/>
              <a:t>. Viņa darbi </a:t>
            </a:r>
            <a:r>
              <a:rPr lang="lv-LV" sz="1400" dirty="0" err="1"/>
              <a:t>nepie</a:t>
            </a:r>
            <a:r>
              <a:rPr lang="lv-LV" sz="1400" dirty="0"/>
              <a:t>-</a:t>
            </a:r>
          </a:p>
          <a:p>
            <a:pPr marL="0" indent="0">
              <a:buNone/>
            </a:pPr>
            <a:r>
              <a:rPr lang="lv-LV" sz="1400" dirty="0"/>
              <a:t>lipa </a:t>
            </a:r>
            <a:r>
              <a:rPr lang="lv-LV" sz="1400" dirty="0">
                <a:highlight>
                  <a:srgbClr val="D5D5D5"/>
                </a:highlight>
              </a:rPr>
              <a:t>cilv</a:t>
            </a:r>
            <a:r>
              <a:rPr lang="lv-LV" sz="1400" b="1" dirty="0">
                <a:highlight>
                  <a:srgbClr val="D5D5D5"/>
                </a:highlight>
              </a:rPr>
              <a:t>ē</a:t>
            </a:r>
            <a:r>
              <a:rPr lang="lv-LV" sz="1400" dirty="0">
                <a:highlight>
                  <a:srgbClr val="D5D5D5"/>
                </a:highlight>
              </a:rPr>
              <a:t>ces</a:t>
            </a:r>
            <a:r>
              <a:rPr lang="lv-LV" sz="1400" dirty="0"/>
              <a:t> kopdarbībai, uz viņa vārdiem</a:t>
            </a:r>
          </a:p>
          <a:p>
            <a:pPr marL="0" indent="0">
              <a:buNone/>
            </a:pPr>
            <a:r>
              <a:rPr lang="lv-LV" sz="1400" dirty="0"/>
              <a:t>neviens nelika svara, viņa jūtas palika</a:t>
            </a:r>
          </a:p>
          <a:p>
            <a:pPr marL="0" indent="0">
              <a:buNone/>
            </a:pPr>
            <a:r>
              <a:rPr lang="lv-LV" sz="1400" dirty="0"/>
              <a:t>citiem svešas: viņam bija salauzta sirds...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Un viņš tik ilgi cieta un domāja,</a:t>
            </a:r>
          </a:p>
          <a:p>
            <a:pPr marL="0" indent="0">
              <a:buNone/>
            </a:pPr>
            <a:r>
              <a:rPr lang="lv-LV" sz="1400" dirty="0"/>
              <a:t>kamēr tas tapa </a:t>
            </a:r>
            <a:r>
              <a:rPr lang="lv-LV" sz="1400" dirty="0">
                <a:highlight>
                  <a:srgbClr val="D5D5D5"/>
                </a:highlight>
              </a:rPr>
              <a:t>ārprāt</a:t>
            </a:r>
            <a:r>
              <a:rPr lang="lv-LV" sz="1400" b="1" dirty="0">
                <a:highlight>
                  <a:srgbClr val="D5D5D5"/>
                </a:highlight>
              </a:rPr>
              <a:t>ī</a:t>
            </a:r>
            <a:r>
              <a:rPr lang="lv-LV" sz="1400" dirty="0">
                <a:highlight>
                  <a:srgbClr val="D5D5D5"/>
                </a:highlight>
              </a:rPr>
              <a:t>gs</a:t>
            </a:r>
            <a:r>
              <a:rPr lang="lv-LV" sz="1400" dirty="0"/>
              <a:t>. Savā ār-</a:t>
            </a:r>
          </a:p>
          <a:p>
            <a:pPr marL="0" indent="0">
              <a:buNone/>
            </a:pPr>
            <a:r>
              <a:rPr lang="lv-LV" sz="1400" dirty="0" err="1"/>
              <a:t>prātībā</a:t>
            </a:r>
            <a:r>
              <a:rPr lang="lv-LV" sz="1400" dirty="0"/>
              <a:t> viņš iedomājās, ka tas esot piektais</a:t>
            </a:r>
          </a:p>
          <a:p>
            <a:pPr marL="0" indent="0">
              <a:buNone/>
            </a:pPr>
            <a:r>
              <a:rPr lang="lv-LV" sz="1400" dirty="0"/>
              <a:t>ritenis.</a:t>
            </a:r>
          </a:p>
          <a:p>
            <a:pPr marL="0" indent="0">
              <a:buNone/>
            </a:pPr>
            <a:endParaRPr lang="lv-LV" sz="1400" dirty="0"/>
          </a:p>
          <a:p>
            <a:pPr marL="0" indent="0">
              <a:buNone/>
            </a:pPr>
            <a:r>
              <a:rPr lang="lv-LV" sz="1400" dirty="0"/>
              <a:t>„Es neesmu vairs </a:t>
            </a:r>
            <a:r>
              <a:rPr lang="lv-LV" sz="1400" dirty="0">
                <a:highlight>
                  <a:srgbClr val="D5D5D5"/>
                </a:highlight>
              </a:rPr>
              <a:t>cilv</a:t>
            </a:r>
            <a:r>
              <a:rPr lang="lv-LV" sz="1400" b="1" dirty="0">
                <a:highlight>
                  <a:srgbClr val="D5D5D5"/>
                </a:highlight>
              </a:rPr>
              <a:t>ē</a:t>
            </a:r>
            <a:r>
              <a:rPr lang="lv-LV" sz="1400" dirty="0">
                <a:highlight>
                  <a:srgbClr val="D5D5D5"/>
                </a:highlight>
              </a:rPr>
              <a:t>ks</a:t>
            </a:r>
            <a:r>
              <a:rPr lang="lv-LV" sz="1400" dirty="0"/>
              <a:t>, es esmu</a:t>
            </a:r>
          </a:p>
          <a:p>
            <a:pPr marL="0" indent="0">
              <a:buNone/>
            </a:pPr>
            <a:r>
              <a:rPr lang="lv-LV" sz="1400" dirty="0"/>
              <a:t>piektais ritenis ...“ Un saskaities viņš</a:t>
            </a:r>
          </a:p>
          <a:p>
            <a:pPr marL="0" indent="0">
              <a:buNone/>
            </a:pPr>
            <a:r>
              <a:rPr lang="lv-LV" sz="1400" dirty="0"/>
              <a:t>novēlās no dzīves ratiem un vēlās viens</a:t>
            </a:r>
          </a:p>
          <a:p>
            <a:pPr marL="0" indent="0">
              <a:buNone/>
            </a:pPr>
            <a:r>
              <a:rPr lang="lv-LV" sz="1400" dirty="0"/>
              <a:t>pats pa kādu </a:t>
            </a:r>
            <a:r>
              <a:rPr lang="lv-LV" sz="1400" dirty="0" err="1"/>
              <a:t>sāņu</a:t>
            </a:r>
            <a:r>
              <a:rPr lang="lv-LV" sz="1400" dirty="0"/>
              <a:t> celiņu, kurš veda pa</a:t>
            </a:r>
          </a:p>
          <a:p>
            <a:pPr marL="0" indent="0">
              <a:buNone/>
            </a:pPr>
            <a:r>
              <a:rPr lang="lv-LV" sz="1400" dirty="0">
                <a:highlight>
                  <a:srgbClr val="D5D5D5"/>
                </a:highlight>
              </a:rPr>
              <a:t>dumbr</a:t>
            </a:r>
            <a:r>
              <a:rPr lang="lv-LV" sz="1400" b="1" dirty="0">
                <a:highlight>
                  <a:srgbClr val="D5D5D5"/>
                </a:highlight>
              </a:rPr>
              <a:t>ā</a:t>
            </a:r>
            <a:r>
              <a:rPr lang="lv-LV" sz="1400" dirty="0">
                <a:highlight>
                  <a:srgbClr val="D5D5D5"/>
                </a:highlight>
              </a:rPr>
              <a:t>jiem</a:t>
            </a:r>
            <a:r>
              <a:rPr lang="lv-LV" sz="1400" dirty="0"/>
              <a:t>, </a:t>
            </a:r>
            <a:r>
              <a:rPr lang="lv-LV" sz="1400" dirty="0">
                <a:highlight>
                  <a:srgbClr val="D5D5D5"/>
                </a:highlight>
              </a:rPr>
              <a:t>nor</a:t>
            </a:r>
            <a:r>
              <a:rPr lang="lv-LV" sz="1400" b="1" dirty="0">
                <a:highlight>
                  <a:srgbClr val="D5D5D5"/>
                </a:highlight>
              </a:rPr>
              <a:t>ā</a:t>
            </a:r>
            <a:r>
              <a:rPr lang="lv-LV" sz="1400" dirty="0">
                <a:highlight>
                  <a:srgbClr val="D5D5D5"/>
                </a:highlight>
              </a:rPr>
              <a:t>m</a:t>
            </a:r>
            <a:r>
              <a:rPr lang="lv-LV" sz="1400" dirty="0"/>
              <a:t> un mežiem. Viņš</a:t>
            </a:r>
          </a:p>
          <a:p>
            <a:pPr marL="0" indent="0">
              <a:buNone/>
            </a:pPr>
            <a:r>
              <a:rPr lang="lv-LV" sz="1400" dirty="0"/>
              <a:t>vēlās tā, ka dubļi vien šķīda un visi,</a:t>
            </a:r>
          </a:p>
          <a:p>
            <a:pPr marL="0" indent="0">
              <a:buNone/>
            </a:pPr>
            <a:r>
              <a:rPr lang="lv-LV" sz="1400" dirty="0"/>
              <a:t>kas viņu redzēja, </a:t>
            </a:r>
            <a:r>
              <a:rPr lang="lv-LV" sz="1400" dirty="0">
                <a:highlight>
                  <a:srgbClr val="D5D5D5"/>
                </a:highlight>
              </a:rPr>
              <a:t>purin</a:t>
            </a:r>
            <a:r>
              <a:rPr lang="lv-LV" sz="1400" b="1" dirty="0">
                <a:highlight>
                  <a:srgbClr val="D5D5D5"/>
                </a:highlight>
              </a:rPr>
              <a:t>ā</a:t>
            </a:r>
            <a:r>
              <a:rPr lang="lv-LV" sz="1400" dirty="0">
                <a:highlight>
                  <a:srgbClr val="D5D5D5"/>
                </a:highlight>
              </a:rPr>
              <a:t>ja</a:t>
            </a:r>
            <a:r>
              <a:rPr lang="lv-LV" sz="1400" dirty="0"/>
              <a:t> galvas.</a:t>
            </a:r>
          </a:p>
        </p:txBody>
      </p:sp>
    </p:spTree>
    <p:extLst>
      <p:ext uri="{BB962C8B-B14F-4D97-AF65-F5344CB8AC3E}">
        <p14:creationId xmlns:p14="http://schemas.microsoft.com/office/powerpoint/2010/main" val="3230408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D90592-C102-4B06-98E5-D5BE32B78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lv-LV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681B11-8F9D-403D-912B-F03B7B8568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879" r="3879" b="14204"/>
          <a:stretch/>
        </p:blipFill>
        <p:spPr>
          <a:xfrm>
            <a:off x="286512" y="2039392"/>
            <a:ext cx="4400184" cy="33799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9B139A-D858-4436-98FC-466855FF2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182" b="-4925"/>
          <a:stretch/>
        </p:blipFill>
        <p:spPr>
          <a:xfrm>
            <a:off x="4962143" y="1954048"/>
            <a:ext cx="3779521" cy="363598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9B5BF5-1B82-417D-B883-EAF531EEE82A}"/>
              </a:ext>
            </a:extLst>
          </p:cNvPr>
          <p:cNvSpPr txBox="1"/>
          <p:nvPr/>
        </p:nvSpPr>
        <p:spPr>
          <a:xfrm>
            <a:off x="5991804" y="5875460"/>
            <a:ext cx="2974848" cy="36000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Laiviņš, Augusts: Saule un kāvi (1920)</a:t>
            </a:r>
          </a:p>
        </p:txBody>
      </p:sp>
    </p:spTree>
    <p:extLst>
      <p:ext uri="{BB962C8B-B14F-4D97-AF65-F5344CB8AC3E}">
        <p14:creationId xmlns:p14="http://schemas.microsoft.com/office/powerpoint/2010/main" val="531666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D90592-C102-4B06-98E5-D5BE32B78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lv-LV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C5C46A-A3FC-4502-8684-3ED8FBE27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55" y="1189892"/>
            <a:ext cx="8236145" cy="45708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707EB8-5EBD-4B9D-AE4A-E0AF2FDAAFE1}"/>
              </a:ext>
            </a:extLst>
          </p:cNvPr>
          <p:cNvSpPr txBox="1"/>
          <p:nvPr/>
        </p:nvSpPr>
        <p:spPr>
          <a:xfrm>
            <a:off x="5991804" y="5875460"/>
            <a:ext cx="2974848" cy="36000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 anchor="ctr">
            <a:spAutoFit/>
          </a:bodyPr>
          <a:lstStyle/>
          <a:p>
            <a:r>
              <a:rPr lang="lv-LV" sz="1200" dirty="0">
                <a:solidFill>
                  <a:schemeClr val="bg2">
                    <a:lumMod val="65000"/>
                  </a:schemeClr>
                </a:solidFill>
              </a:rPr>
              <a:t>Laiviņš, Augusts: Saule un kāvi (1920)</a:t>
            </a:r>
          </a:p>
        </p:txBody>
      </p:sp>
    </p:spTree>
    <p:extLst>
      <p:ext uri="{BB962C8B-B14F-4D97-AF65-F5344CB8AC3E}">
        <p14:creationId xmlns:p14="http://schemas.microsoft.com/office/powerpoint/2010/main" val="3775633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tool that converts text</a:t>
            </a:r>
            <a:r>
              <a:rPr lang="lv-LV" dirty="0"/>
              <a:t>s</a:t>
            </a:r>
            <a:r>
              <a:rPr lang="en-US" dirty="0"/>
              <a:t> from old (</a:t>
            </a:r>
            <a:r>
              <a:rPr lang="lv-LV" dirty="0"/>
              <a:t>mid-18</a:t>
            </a:r>
            <a:r>
              <a:rPr lang="en-US" baseline="30000" dirty="0" err="1"/>
              <a:t>th</a:t>
            </a:r>
            <a:r>
              <a:rPr lang="en-US" dirty="0"/>
              <a:t>, 19</a:t>
            </a:r>
            <a:r>
              <a:rPr lang="en-US" baseline="30000" dirty="0"/>
              <a:t>th </a:t>
            </a:r>
            <a:r>
              <a:rPr lang="en-US" dirty="0"/>
              <a:t>century, and early 20</a:t>
            </a:r>
            <a:r>
              <a:rPr lang="en-US" baseline="30000" dirty="0"/>
              <a:t>th</a:t>
            </a:r>
            <a:r>
              <a:rPr lang="en-US" dirty="0"/>
              <a:t> century) </a:t>
            </a:r>
            <a:r>
              <a:rPr lang="lv-LV" dirty="0" err="1"/>
              <a:t>Latvian</a:t>
            </a:r>
            <a:r>
              <a:rPr lang="lv-LV" dirty="0"/>
              <a:t> </a:t>
            </a:r>
            <a:r>
              <a:rPr lang="en-US" dirty="0"/>
              <a:t>orthography to modern orthography.</a:t>
            </a:r>
            <a:endParaRPr lang="lv-LV" dirty="0"/>
          </a:p>
          <a:p>
            <a:pPr lvl="1"/>
            <a:r>
              <a:rPr lang="en-US" dirty="0"/>
              <a:t>Research the main changes in Latvian orthography.</a:t>
            </a:r>
          </a:p>
          <a:p>
            <a:pPr lvl="1"/>
            <a:r>
              <a:rPr lang="en-US" dirty="0"/>
              <a:t>Create a tool that converts text</a:t>
            </a:r>
            <a:r>
              <a:rPr lang="lv-LV" dirty="0"/>
              <a:t>s</a:t>
            </a:r>
            <a:r>
              <a:rPr lang="en-US" dirty="0"/>
              <a:t> from old (</a:t>
            </a:r>
            <a:r>
              <a:rPr lang="lv-LV" dirty="0"/>
              <a:t>mid-18</a:t>
            </a:r>
            <a:r>
              <a:rPr lang="en-US" baseline="30000" dirty="0" err="1"/>
              <a:t>th</a:t>
            </a:r>
            <a:r>
              <a:rPr lang="en-US" dirty="0"/>
              <a:t>, 19</a:t>
            </a:r>
            <a:r>
              <a:rPr lang="en-US" baseline="30000" dirty="0"/>
              <a:t>th </a:t>
            </a:r>
            <a:r>
              <a:rPr lang="en-US" dirty="0"/>
              <a:t>century, and early 20</a:t>
            </a:r>
            <a:r>
              <a:rPr lang="en-US" baseline="30000" dirty="0"/>
              <a:t>th</a:t>
            </a:r>
            <a:r>
              <a:rPr lang="en-US" dirty="0"/>
              <a:t> century) orthography to modern orthography.</a:t>
            </a:r>
            <a:endParaRPr lang="lv-LV" dirty="0"/>
          </a:p>
          <a:p>
            <a:pPr lvl="1"/>
            <a:r>
              <a:rPr lang="lv-LV" dirty="0" err="1"/>
              <a:t>Prepare</a:t>
            </a:r>
            <a:r>
              <a:rPr lang="lv-LV" dirty="0"/>
              <a:t> a </a:t>
            </a:r>
            <a:r>
              <a:rPr lang="lv-LV" dirty="0" err="1"/>
              <a:t>dataset</a:t>
            </a:r>
            <a:r>
              <a:rPr lang="lv-LV" dirty="0"/>
              <a:t> </a:t>
            </a:r>
            <a:r>
              <a:rPr lang="lv-LV" dirty="0" err="1"/>
              <a:t>for</a:t>
            </a:r>
            <a:r>
              <a:rPr lang="lv-LV" dirty="0"/>
              <a:t> </a:t>
            </a:r>
            <a:r>
              <a:rPr lang="lv-LV" dirty="0" err="1"/>
              <a:t>testing</a:t>
            </a:r>
            <a:r>
              <a:rPr lang="lv-LV" dirty="0"/>
              <a:t> </a:t>
            </a:r>
            <a:r>
              <a:rPr lang="lv-LV" dirty="0" err="1"/>
              <a:t>the</a:t>
            </a:r>
            <a:r>
              <a:rPr lang="lv-LV" dirty="0"/>
              <a:t> </a:t>
            </a:r>
            <a:r>
              <a:rPr lang="lv-LV" dirty="0" err="1"/>
              <a:t>tool</a:t>
            </a:r>
            <a:endParaRPr lang="en-US" dirty="0"/>
          </a:p>
          <a:p>
            <a:pPr lvl="1"/>
            <a:r>
              <a:rPr lang="en-US" dirty="0"/>
              <a:t>Evaluate the</a:t>
            </a:r>
            <a:r>
              <a:rPr lang="lv-LV" dirty="0"/>
              <a:t> </a:t>
            </a:r>
            <a:r>
              <a:rPr lang="en-US" dirty="0"/>
              <a:t>conversion </a:t>
            </a:r>
            <a:r>
              <a:rPr lang="lv-LV" dirty="0" err="1"/>
              <a:t>accuracy</a:t>
            </a:r>
            <a:r>
              <a:rPr lang="lv-LV" dirty="0"/>
              <a:t> </a:t>
            </a:r>
            <a:r>
              <a:rPr lang="lv-LV" dirty="0" err="1"/>
              <a:t>of</a:t>
            </a:r>
            <a:r>
              <a:rPr lang="lv-LV" dirty="0"/>
              <a:t> </a:t>
            </a:r>
            <a:r>
              <a:rPr lang="lv-LV" dirty="0" err="1"/>
              <a:t>the</a:t>
            </a:r>
            <a:r>
              <a:rPr lang="en-US" dirty="0"/>
              <a:t> tool and compare it with other tools.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</a:t>
            </a:r>
            <a:r>
              <a:rPr lang="lv-LV" dirty="0"/>
              <a:t> </a:t>
            </a:r>
            <a:r>
              <a:rPr lang="en-GB" dirty="0"/>
              <a:t>and</a:t>
            </a:r>
            <a:r>
              <a:rPr lang="lv-LV" dirty="0"/>
              <a:t> </a:t>
            </a:r>
            <a:r>
              <a:rPr lang="en-GB" dirty="0"/>
              <a:t>tasks</a:t>
            </a:r>
          </a:p>
        </p:txBody>
      </p:sp>
    </p:spTree>
    <p:extLst>
      <p:ext uri="{BB962C8B-B14F-4D97-AF65-F5344CB8AC3E}">
        <p14:creationId xmlns:p14="http://schemas.microsoft.com/office/powerpoint/2010/main" val="143767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43ECB-1315-4852-B65C-B703DBC4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  <a:endParaRPr lang="lv-LV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DDADC62-D869-404B-958A-47315D321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"/>
          <a:stretch/>
        </p:blipFill>
        <p:spPr>
          <a:xfrm>
            <a:off x="335280" y="1454876"/>
            <a:ext cx="8229600" cy="44289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50C61FE-E472-47CC-9254-E02B26FB3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6" t="13249" b="80729"/>
          <a:stretch/>
        </p:blipFill>
        <p:spPr>
          <a:xfrm>
            <a:off x="335280" y="1272541"/>
            <a:ext cx="8229600" cy="19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83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43ECB-1315-4852-B65C-B703DBC4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  <a:endParaRPr lang="lv-LV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8258C-E185-479C-8E49-B8AF4172E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48"/>
          <a:stretch/>
        </p:blipFill>
        <p:spPr>
          <a:xfrm>
            <a:off x="429426" y="1463039"/>
            <a:ext cx="8127289" cy="44289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E02731-C271-46A1-B42C-5EA570A6D3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" t="13249" b="80729"/>
          <a:stretch/>
        </p:blipFill>
        <p:spPr>
          <a:xfrm>
            <a:off x="437590" y="1272541"/>
            <a:ext cx="8127290" cy="1904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938A09-66C1-497E-B17A-30BAC1A41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" t="13249" b="80729"/>
          <a:stretch/>
        </p:blipFill>
        <p:spPr>
          <a:xfrm rot="16200000">
            <a:off x="-1916440" y="3519693"/>
            <a:ext cx="4619470" cy="12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593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43ECB-1315-4852-B65C-B703DBC4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tool</a:t>
            </a:r>
            <a:endParaRPr lang="lv-LV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1DD5FE-E63C-40A5-8707-CABD478E2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6"/>
          <a:stretch/>
        </p:blipFill>
        <p:spPr>
          <a:xfrm>
            <a:off x="335280" y="1515835"/>
            <a:ext cx="8231428" cy="44289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B8E143-E7A7-4418-811E-DD0B19C804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" t="13249" b="80729"/>
          <a:stretch/>
        </p:blipFill>
        <p:spPr>
          <a:xfrm>
            <a:off x="335280" y="1272541"/>
            <a:ext cx="8229600" cy="25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5160"/>
      </p:ext>
    </p:extLst>
  </p:cSld>
  <p:clrMapOvr>
    <a:masterClrMapping/>
  </p:clrMapOvr>
</p:sld>
</file>

<file path=ppt/theme/theme1.xml><?xml version="1.0" encoding="utf-8"?>
<a:theme xmlns:a="http://schemas.openxmlformats.org/drawingml/2006/main" name="L_Ekspresis_PPT_pamatne">
  <a:themeElements>
    <a:clrScheme name="Custom 6">
      <a:dk1>
        <a:srgbClr val="005551"/>
      </a:dk1>
      <a:lt1>
        <a:srgbClr val="FFFFFF"/>
      </a:lt1>
      <a:dk2>
        <a:srgbClr val="005551"/>
      </a:dk2>
      <a:lt2>
        <a:srgbClr val="FFFFFF"/>
      </a:lt2>
      <a:accent1>
        <a:srgbClr val="005551"/>
      </a:accent1>
      <a:accent2>
        <a:srgbClr val="BDCF3C"/>
      </a:accent2>
      <a:accent3>
        <a:srgbClr val="B72E91"/>
      </a:accent3>
      <a:accent4>
        <a:srgbClr val="27C4A6"/>
      </a:accent4>
      <a:accent5>
        <a:srgbClr val="FFC832"/>
      </a:accent5>
      <a:accent6>
        <a:srgbClr val="00B9F1"/>
      </a:accent6>
      <a:hlink>
        <a:srgbClr val="8B5BA4"/>
      </a:hlink>
      <a:folHlink>
        <a:srgbClr val="BFBFB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F9FFC64D727B4D853601D71823F6EF" ma:contentTypeVersion="11" ma:contentTypeDescription="Create a new document." ma:contentTypeScope="" ma:versionID="a67f608bbfaf701ed973413e507c8b1d">
  <xsd:schema xmlns:xsd="http://www.w3.org/2001/XMLSchema" xmlns:xs="http://www.w3.org/2001/XMLSchema" xmlns:p="http://schemas.microsoft.com/office/2006/metadata/properties" xmlns:ns3="92566179-8406-4888-94f0-57ac2b8e8262" xmlns:ns4="ca1695f3-5a71-4f75-86e8-7f2d9e6490aa" targetNamespace="http://schemas.microsoft.com/office/2006/metadata/properties" ma:root="true" ma:fieldsID="d47b7055daf372aaaa6f7f40b95e7d24" ns3:_="" ns4:_="">
    <xsd:import namespace="92566179-8406-4888-94f0-57ac2b8e8262"/>
    <xsd:import namespace="ca1695f3-5a71-4f75-86e8-7f2d9e6490aa"/>
    <xsd:element name="properties">
      <xsd:complexType>
        <xsd:sequence>
          <xsd:element name="documentManagement">
            <xsd:complexType>
              <xsd:all>
                <xsd:element ref="ns3:SharedWithDetails" minOccurs="0"/>
                <xsd:element ref="ns3:SharingHintHash" minOccurs="0"/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LengthInSeconds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566179-8406-4888-94f0-57ac2b8e8262" elementFormDefault="qualified">
    <xsd:import namespace="http://schemas.microsoft.com/office/2006/documentManagement/types"/>
    <xsd:import namespace="http://schemas.microsoft.com/office/infopath/2007/PartnerControls"/>
    <xsd:element name="SharedWithDetails" ma:index="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9" nillable="true" ma:displayName="Sharing Hint Hash" ma:hidden="true" ma:internalName="SharingHintHash" ma:readOnly="true">
      <xsd:simpleType>
        <xsd:restriction base="dms:Text"/>
      </xsd:simpleType>
    </xsd:element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1695f3-5a71-4f75-86e8-7f2d9e6490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CFC45CC-511B-4BEC-8BF5-0B83B4DFAB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566179-8406-4888-94f0-57ac2b8e8262"/>
    <ds:schemaRef ds:uri="ca1695f3-5a71-4f75-86e8-7f2d9e6490a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5CC6A5-07A1-4A10-BFC1-CD81C8552E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0CEB93-C610-4D63-A55A-6DBEA6C8BE2A}">
  <ds:schemaRefs>
    <ds:schemaRef ds:uri="ca1695f3-5a71-4f75-86e8-7f2d9e6490aa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  <ds:schemaRef ds:uri="92566179-8406-4888-94f0-57ac2b8e8262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41250</TotalTime>
  <Words>1460</Words>
  <Application>Microsoft Office PowerPoint</Application>
  <PresentationFormat>On-screen Show (4:3)</PresentationFormat>
  <Paragraphs>258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Wingdings</vt:lpstr>
      <vt:lpstr>L_Ekspresis_PPT_pamatne</vt:lpstr>
      <vt:lpstr>PowerPoint Presentation</vt:lpstr>
      <vt:lpstr>Content</vt:lpstr>
      <vt:lpstr>Introduction</vt:lpstr>
      <vt:lpstr>Introduction</vt:lpstr>
      <vt:lpstr>Introduction</vt:lpstr>
      <vt:lpstr>Aim and tasks</vt:lpstr>
      <vt:lpstr>Conversion tool</vt:lpstr>
      <vt:lpstr>Conversion tool</vt:lpstr>
      <vt:lpstr>Conversion tool</vt:lpstr>
      <vt:lpstr>Conversion tool</vt:lpstr>
      <vt:lpstr>Conversion tool</vt:lpstr>
      <vt:lpstr>Conversion tool</vt:lpstr>
      <vt:lpstr>Conversion tool</vt:lpstr>
      <vt:lpstr>Conversion tool</vt:lpstr>
      <vt:lpstr>Testing set</vt:lpstr>
      <vt:lpstr>Testing</vt:lpstr>
      <vt:lpstr>Testing</vt:lpstr>
      <vt:lpstr>Testing</vt:lpstr>
      <vt:lpstr>Results</vt:lpstr>
      <vt:lpstr>Conclusions</vt:lpstr>
      <vt:lpstr>Thank you! </vt:lpstr>
      <vt:lpstr>PowerPoint Presentation</vt:lpstr>
      <vt:lpstr>Advantages of not knowing the context</vt:lpstr>
      <vt:lpstr>Advantages of knowing the context</vt:lpstr>
      <vt:lpstr>Test example</vt:lpstr>
      <vt:lpstr>Test example</vt:lpstr>
      <vt:lpstr>Test example</vt:lpstr>
      <vt:lpstr>Test example</vt:lpstr>
      <vt:lpstr>Test example</vt:lpstr>
      <vt:lpstr>Test example</vt:lpstr>
    </vt:vector>
  </TitlesOfParts>
  <Company>ESM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JZ</dc:creator>
  <cp:lastModifiedBy>Artis Ozols</cp:lastModifiedBy>
  <cp:revision>380</cp:revision>
  <dcterms:created xsi:type="dcterms:W3CDTF">2015-01-14T08:45:22Z</dcterms:created>
  <dcterms:modified xsi:type="dcterms:W3CDTF">2024-06-10T17:34:00Z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0x01010098F9FFC64D727B4D853601D71823F6EF</vt:lpwstr>
  </property>
</Properties>
</file>